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5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796088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6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ttangolo 119"/>
          <p:cNvSpPr/>
          <p:nvPr/>
        </p:nvSpPr>
        <p:spPr>
          <a:xfrm>
            <a:off x="0" y="0"/>
            <a:ext cx="6796800" cy="99288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Figura a mano libera: forma 120"/>
          <p:cNvSpPr/>
          <p:nvPr/>
        </p:nvSpPr>
        <p:spPr>
          <a:xfrm>
            <a:off x="0" y="0"/>
            <a:ext cx="6796080" cy="9928080"/>
          </a:xfrm>
          <a:custGeom>
            <a:avLst/>
            <a:gdLst>
              <a:gd name="textAreaLeft" fmla="*/ 360 w 6796080"/>
              <a:gd name="textAreaRight" fmla="*/ 6795720 w 6796080"/>
              <a:gd name="textAreaTop" fmla="*/ 360 h 9928080"/>
              <a:gd name="textAreaBottom" fmla="*/ 9927720 h 9928080"/>
            </a:gdLst>
            <a:ahLst/>
            <a:cxnLst/>
            <a:rect l="textAreaLeft" t="textAreaTop" r="textAreaRight" b="textAreaBottom"/>
            <a:pathLst>
              <a:path w="21600" h="31554">
                <a:moveTo>
                  <a:pt x="5" y="0"/>
                </a:moveTo>
                <a:arcTo wR="5" hR="5" stAng="16200000" swAng="-5400000"/>
                <a:lnTo>
                  <a:pt x="0" y="31549"/>
                </a:lnTo>
                <a:arcTo wR="5" hR="5" stAng="10800000" swAng="-5400000"/>
                <a:lnTo>
                  <a:pt x="21595" y="31554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Figura a mano libera: forma 121"/>
          <p:cNvSpPr/>
          <p:nvPr/>
        </p:nvSpPr>
        <p:spPr>
          <a:xfrm>
            <a:off x="0" y="0"/>
            <a:ext cx="6796080" cy="9928080"/>
          </a:xfrm>
          <a:custGeom>
            <a:avLst/>
            <a:gdLst>
              <a:gd name="textAreaLeft" fmla="*/ 360 w 6796080"/>
              <a:gd name="textAreaRight" fmla="*/ 6795720 w 6796080"/>
              <a:gd name="textAreaTop" fmla="*/ 360 h 9928080"/>
              <a:gd name="textAreaBottom" fmla="*/ 9927720 h 9928080"/>
            </a:gdLst>
            <a:ahLst/>
            <a:cxnLst/>
            <a:rect l="textAreaLeft" t="textAreaTop" r="textAreaRight" b="textAreaBottom"/>
            <a:pathLst>
              <a:path w="21600" h="31554">
                <a:moveTo>
                  <a:pt x="5" y="0"/>
                </a:moveTo>
                <a:arcTo wR="5" hR="5" stAng="16200000" swAng="-5400000"/>
                <a:lnTo>
                  <a:pt x="0" y="31549"/>
                </a:lnTo>
                <a:arcTo wR="5" hR="5" stAng="10800000" swAng="-5400000"/>
                <a:lnTo>
                  <a:pt x="21595" y="31554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Figura a mano libera: forma 122"/>
          <p:cNvSpPr/>
          <p:nvPr/>
        </p:nvSpPr>
        <p:spPr>
          <a:xfrm>
            <a:off x="0" y="0"/>
            <a:ext cx="6796080" cy="9928080"/>
          </a:xfrm>
          <a:custGeom>
            <a:avLst/>
            <a:gdLst>
              <a:gd name="textAreaLeft" fmla="*/ 360 w 6796080"/>
              <a:gd name="textAreaRight" fmla="*/ 6795720 w 6796080"/>
              <a:gd name="textAreaTop" fmla="*/ 360 h 9928080"/>
              <a:gd name="textAreaBottom" fmla="*/ 9927720 h 9928080"/>
            </a:gdLst>
            <a:ahLst/>
            <a:cxnLst/>
            <a:rect l="textAreaLeft" t="textAreaTop" r="textAreaRight" b="textAreaBottom"/>
            <a:pathLst>
              <a:path w="21600" h="31554">
                <a:moveTo>
                  <a:pt x="5" y="0"/>
                </a:moveTo>
                <a:arcTo wR="5" hR="5" stAng="16200000" swAng="-5400000"/>
                <a:lnTo>
                  <a:pt x="0" y="31549"/>
                </a:lnTo>
                <a:arcTo wR="5" hR="5" stAng="10800000" swAng="-5400000"/>
                <a:lnTo>
                  <a:pt x="21595" y="31554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Figura a mano libera: forma 123"/>
          <p:cNvSpPr/>
          <p:nvPr/>
        </p:nvSpPr>
        <p:spPr>
          <a:xfrm>
            <a:off x="0" y="0"/>
            <a:ext cx="6796080" cy="9928080"/>
          </a:xfrm>
          <a:custGeom>
            <a:avLst/>
            <a:gdLst>
              <a:gd name="textAreaLeft" fmla="*/ 360 w 6796080"/>
              <a:gd name="textAreaRight" fmla="*/ 6795720 w 6796080"/>
              <a:gd name="textAreaTop" fmla="*/ 360 h 9928080"/>
              <a:gd name="textAreaBottom" fmla="*/ 9927720 h 9928080"/>
            </a:gdLst>
            <a:ahLst/>
            <a:cxnLst/>
            <a:rect l="textAreaLeft" t="textAreaTop" r="textAreaRight" b="textAreaBottom"/>
            <a:pathLst>
              <a:path w="21600" h="31554">
                <a:moveTo>
                  <a:pt x="5" y="0"/>
                </a:moveTo>
                <a:arcTo wR="5" hR="5" stAng="16200000" swAng="-5400000"/>
                <a:lnTo>
                  <a:pt x="0" y="31549"/>
                </a:lnTo>
                <a:arcTo wR="5" hR="5" stAng="10800000" swAng="-5400000"/>
                <a:lnTo>
                  <a:pt x="21595" y="31554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5640" y="812880"/>
            <a:ext cx="7119720" cy="4000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3300" b="0" u="none" strike="noStrike">
                <a:solidFill>
                  <a:srgbClr val="000000"/>
                </a:solidFill>
                <a:effectLst/>
                <a:uFillTx/>
                <a:latin typeface="Calibri Light"/>
              </a:rPr>
              <a:t>Spustelėjus tempti lapą ar keisti jo dydį</a:t>
            </a: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0440" cy="480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Spustelėjus rašyti pastabas</a:t>
            </a:r>
          </a:p>
        </p:txBody>
      </p:sp>
      <p:sp>
        <p:nvSpPr>
          <p:cNvPr id="127" name="Rettangolo 126"/>
          <p:cNvSpPr/>
          <p:nvPr/>
        </p:nvSpPr>
        <p:spPr>
          <a:xfrm>
            <a:off x="0" y="0"/>
            <a:ext cx="327960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Rettangolo 127"/>
          <p:cNvSpPr/>
          <p:nvPr/>
        </p:nvSpPr>
        <p:spPr>
          <a:xfrm>
            <a:off x="4278240" y="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Rettangolo 128"/>
          <p:cNvSpPr/>
          <p:nvPr/>
        </p:nvSpPr>
        <p:spPr>
          <a:xfrm>
            <a:off x="0" y="10156680"/>
            <a:ext cx="327960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sldNum" idx="10"/>
          </p:nvPr>
        </p:nvSpPr>
        <p:spPr>
          <a:xfrm>
            <a:off x="4277880" y="10156680"/>
            <a:ext cx="3273480" cy="52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marL="215640" indent="-210960" algn="r">
              <a:lnSpc>
                <a:spcPct val="93000"/>
              </a:lnSpc>
              <a:buNone/>
              <a:def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 algn="r">
              <a:lnSpc>
                <a:spcPct val="93000"/>
              </a:lnSpc>
              <a:buNone/>
            </a:pPr>
            <a:fld id="{350931E1-7B28-4411-BB2E-3FB267EBD2E8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‹N›</a:t>
            </a:fld>
            <a:endParaRPr lang="en-GB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ttangolo 191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53E9F3E9-052A-4153-B263-C891A4703578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1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Rettangolo 192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68218F8C-49ED-4D14-B9EC-3FCB2E48FB79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1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4" name="Rettangolo 193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F01B6A78-03EB-4B75-8C74-BBE53E778D60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1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Rettangolo 194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51B87DB7-BD48-4C26-B3C2-95754AE26BB4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1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ttangolo 197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A0F106A6-F858-4F31-8C9C-2911F9CCB224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2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Rettangolo 198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6557225F-EAA1-48F5-82FA-70972E0D5710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2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Rettangolo 199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F749CE09-BBE2-46F9-B56E-3411CB7912CA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2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Rettangolo 200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5BAFE34C-32E8-46E8-B892-384E4A1C2D25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2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80" y="812880"/>
            <a:ext cx="5343480" cy="400824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ttangolo 203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7FA81F4C-B7A7-42E5-A2B3-27667D2CE067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3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5" name="Rettangolo 204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EDAC84F3-86F1-4C50-A7CE-40B85F42A3A1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3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Rettangolo 205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0E843787-EFD2-44B1-AE3D-2BAA638FECDD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3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7" name="Rettangolo 206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86B4DA45-1CF1-4ED3-9779-2E0A0D145D8B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3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80" y="812880"/>
            <a:ext cx="5343480" cy="400824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ttangolo 209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BB7EF0DD-4CBB-4B5A-A7FE-51F7BF521BF1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4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Rettangolo 210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040565E2-045F-40DC-84F8-EDCDF6832730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4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2" name="Rettangolo 211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8941F35C-037A-49E8-9CCE-30142E465B6A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4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Rettangolo 212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C05BBA78-5F91-4C5C-B619-CC9C4EA2F82B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4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80" y="812880"/>
            <a:ext cx="5343480" cy="4008240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ettangolo 215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DA398521-B06C-4DC8-9089-3BE3EA54CEB0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5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7" name="Rettangolo 216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C425DC15-452E-41DC-8EAC-A25A1D3219A7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5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8" name="Rettangolo 217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9BAB2371-9B87-4A3B-BA6B-810E99918964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5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9" name="Rettangolo 218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9C68F820-1C44-4CEE-99FE-608F24B60A81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5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80" y="812880"/>
            <a:ext cx="5343480" cy="4008240"/>
          </a:xfrm>
          <a:prstGeom prst="rect">
            <a:avLst/>
          </a:prstGeom>
          <a:ln w="0">
            <a:noFill/>
          </a:ln>
        </p:spPr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Rettangolo 221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ECCF4764-ADF0-409A-AB21-397AA5CF9B42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6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Rettangolo 222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BCEAE82C-C429-4D26-B41D-3C26ECA70568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6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Rettangolo 223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A3CCD22B-C2D4-4E8F-ABE0-CE1AECE01B51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6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Rettangolo 224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0A4FC76C-A089-467F-BD00-21C4FC7B5107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6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80" y="812880"/>
            <a:ext cx="5343480" cy="4008240"/>
          </a:xfrm>
          <a:prstGeom prst="rect">
            <a:avLst/>
          </a:prstGeom>
          <a:ln w="0">
            <a:noFill/>
          </a:ln>
        </p:spPr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Rettangolo 227"/>
          <p:cNvSpPr/>
          <p:nvPr/>
        </p:nvSpPr>
        <p:spPr>
          <a:xfrm>
            <a:off x="4278240" y="10156680"/>
            <a:ext cx="3274920" cy="52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F2D6C11D-DFCF-43ED-9880-B01B4CBAFD9C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7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Rettangolo 228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282BCA30-0367-4C63-A166-51ABCCB971F6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7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0" name="Rettangolo 229"/>
          <p:cNvSpPr/>
          <p:nvPr/>
        </p:nvSpPr>
        <p:spPr>
          <a:xfrm>
            <a:off x="4278240" y="10156680"/>
            <a:ext cx="32781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marL="215640" indent="-210960"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96FAF4C6-6096-4FE2-A57A-A4DCB0DB3F12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7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Rettangolo 230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6C728916-3757-4D3F-AB70-D703FF18CCF2}" type="slidenum">
              <a:rPr lang="lt-L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Microsoft YaHei"/>
              </a:rPr>
              <a:t>7</a:t>
            </a:fld>
            <a:endParaRPr lang="en-GB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80" y="812880"/>
            <a:ext cx="5343480" cy="4008240"/>
          </a:xfrm>
          <a:prstGeom prst="rect">
            <a:avLst/>
          </a:prstGeom>
          <a:ln w="0">
            <a:noFill/>
          </a:ln>
        </p:spPr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48"/>
              </a:spcBef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umatyt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28560" y="36468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3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C4C6701-70F9-4C6E-8C30-C81F90568F6C}" type="slidenum">
              <a:t>‹N›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ntraštė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28560" y="36468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3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D0859D28-D9F3-43D9-B7D2-314925DA2370}" type="slidenum">
              <a:t>‹N›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ntraštė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28560" y="36468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3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6983EEA-CA5E-4A9A-8ED2-922D251A8CA9}" type="slidenum">
              <a:t>‹N›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ntraštė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38BBB8F-F1B4-401F-8ECB-3FBD533907F4}" type="slidenum">
              <a:t>‹N›</a:t>
            </a:fld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0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o 10"/>
          <p:cNvGrpSpPr/>
          <p:nvPr/>
        </p:nvGrpSpPr>
        <p:grpSpPr>
          <a:xfrm>
            <a:off x="0" y="0"/>
            <a:ext cx="8678880" cy="4869000"/>
            <a:chOff x="0" y="0"/>
            <a:chExt cx="8678880" cy="4869000"/>
          </a:xfrm>
        </p:grpSpPr>
        <p:sp>
          <p:nvSpPr>
            <p:cNvPr id="12" name="Rettangolo 11"/>
            <p:cNvSpPr/>
            <p:nvPr/>
          </p:nvSpPr>
          <p:spPr>
            <a:xfrm>
              <a:off x="0" y="0"/>
              <a:ext cx="601560" cy="4869000"/>
            </a:xfrm>
            <a:prstGeom prst="rect">
              <a:avLst/>
            </a:prstGeom>
            <a:solidFill>
              <a:srgbClr val="476077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" name="Gruppo 1"/>
            <p:cNvGrpSpPr/>
            <p:nvPr/>
          </p:nvGrpSpPr>
          <p:grpSpPr>
            <a:xfrm>
              <a:off x="380880" y="1417680"/>
              <a:ext cx="8298000" cy="174600"/>
              <a:chOff x="380880" y="1417680"/>
              <a:chExt cx="8298000" cy="174600"/>
            </a:xfrm>
          </p:grpSpPr>
          <p:sp>
            <p:nvSpPr>
              <p:cNvPr id="3" name="Rettangolo 2"/>
              <p:cNvSpPr/>
              <p:nvPr/>
            </p:nvSpPr>
            <p:spPr>
              <a:xfrm>
                <a:off x="6858000" y="1417680"/>
                <a:ext cx="1820880" cy="174600"/>
              </a:xfrm>
              <a:prstGeom prst="rect">
                <a:avLst/>
              </a:prstGeom>
              <a:solidFill>
                <a:srgbClr val="8CB0A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46800" rIns="90000" bIns="46800" anchor="ctr">
                <a:noAutofit/>
              </a:bodyPr>
              <a:lstStyle/>
              <a:p>
                <a:endParaRPr lang="en-GB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" name="Connettore diritto 3"/>
              <p:cNvSpPr/>
              <p:nvPr/>
            </p:nvSpPr>
            <p:spPr>
              <a:xfrm>
                <a:off x="380880" y="1494000"/>
                <a:ext cx="8298000" cy="0"/>
              </a:xfrm>
              <a:prstGeom prst="line">
                <a:avLst/>
              </a:prstGeom>
              <a:ln w="19080" cap="sq">
                <a:solidFill>
                  <a:srgbClr val="79788A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-46800" rIns="90000" bIns="-46800" anchor="t">
                <a:noAutofit/>
              </a:bodyPr>
              <a:lstStyle/>
              <a:p>
                <a:endParaRPr lang="en-GB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5" name="Connettore diritto 4"/>
          <p:cNvSpPr/>
          <p:nvPr/>
        </p:nvSpPr>
        <p:spPr>
          <a:xfrm>
            <a:off x="0" y="4876920"/>
            <a:ext cx="609480" cy="1440"/>
          </a:xfrm>
          <a:prstGeom prst="line">
            <a:avLst/>
          </a:prstGeom>
          <a:ln w="44280" cap="sq">
            <a:solidFill>
              <a:srgbClr val="79788A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360" rIns="90000" bIns="-45360" anchor="t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77560"/>
            <a:ext cx="7764480" cy="113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>
              <a:lnSpc>
                <a:spcPct val="93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Pavadinimas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14400" y="1599840"/>
            <a:ext cx="7764480" cy="4522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2720" indent="-342720">
              <a:lnSpc>
                <a:spcPct val="93000"/>
              </a:lnSpc>
              <a:spcBef>
                <a:spcPts val="1423"/>
              </a:spcBef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Pirmas struktūros lygis</a:t>
            </a:r>
          </a:p>
          <a:p>
            <a:pPr marL="742680" lvl="1" indent="-285480">
              <a:lnSpc>
                <a:spcPct val="93000"/>
              </a:lnSpc>
              <a:spcBef>
                <a:spcPts val="1137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155520" algn="l"/>
                <a:tab pos="604800" algn="l"/>
                <a:tab pos="1054080" algn="l"/>
                <a:tab pos="1503360" algn="l"/>
                <a:tab pos="1952280" algn="l"/>
                <a:tab pos="2401560" algn="l"/>
                <a:tab pos="2850840" algn="l"/>
                <a:tab pos="3300120" algn="l"/>
                <a:tab pos="3749400" algn="l"/>
                <a:tab pos="4198680" algn="l"/>
                <a:tab pos="4647960" algn="l"/>
                <a:tab pos="5097240" algn="l"/>
                <a:tab pos="5546520" algn="l"/>
                <a:tab pos="5995800" algn="l"/>
                <a:tab pos="6445080" algn="l"/>
                <a:tab pos="6894360" algn="l"/>
                <a:tab pos="7343640" algn="l"/>
                <a:tab pos="7792920" algn="l"/>
                <a:tab pos="8242200" algn="l"/>
                <a:tab pos="869148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Antras struktūros lygmuo</a:t>
            </a:r>
          </a:p>
          <a:p>
            <a:pPr marL="1143000" lvl="2" indent="-228600">
              <a:lnSpc>
                <a:spcPct val="93000"/>
              </a:lnSpc>
              <a:spcBef>
                <a:spcPts val="848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  <a:tab pos="204480" algn="l"/>
                <a:tab pos="653760" algn="l"/>
                <a:tab pos="1103040" algn="l"/>
                <a:tab pos="1552320" algn="l"/>
                <a:tab pos="2001600" algn="l"/>
                <a:tab pos="2450880" algn="l"/>
                <a:tab pos="2900160" algn="l"/>
                <a:tab pos="3349440" algn="l"/>
                <a:tab pos="3798720" algn="l"/>
                <a:tab pos="4248000" algn="l"/>
                <a:tab pos="4697280" algn="l"/>
                <a:tab pos="5146560" algn="l"/>
                <a:tab pos="5595840" algn="l"/>
                <a:tab pos="6045120" algn="l"/>
                <a:tab pos="6494400" algn="l"/>
                <a:tab pos="6943680" algn="l"/>
                <a:tab pos="7392960" algn="l"/>
                <a:tab pos="7842240" algn="l"/>
                <a:tab pos="8291160" algn="l"/>
                <a:tab pos="874044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Trečias struktūros lygmuo</a:t>
            </a:r>
          </a:p>
          <a:p>
            <a:pPr marL="1600200" lvl="3" indent="-228600">
              <a:lnSpc>
                <a:spcPct val="93000"/>
              </a:lnSpc>
              <a:spcBef>
                <a:spcPts val="57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196560" algn="l"/>
                <a:tab pos="645840" algn="l"/>
                <a:tab pos="1095120" algn="l"/>
                <a:tab pos="1544400" algn="l"/>
                <a:tab pos="1993680" algn="l"/>
                <a:tab pos="2442960" algn="l"/>
                <a:tab pos="2892240" algn="l"/>
                <a:tab pos="3341520" algn="l"/>
                <a:tab pos="3790800" algn="l"/>
                <a:tab pos="4240080" algn="l"/>
                <a:tab pos="4689360" algn="l"/>
                <a:tab pos="5138640" algn="l"/>
                <a:tab pos="5587920" algn="l"/>
                <a:tab pos="6037200" algn="l"/>
                <a:tab pos="6486480" algn="l"/>
                <a:tab pos="6935760" algn="l"/>
                <a:tab pos="7385040" algn="l"/>
                <a:tab pos="7833960" algn="l"/>
                <a:tab pos="8283240" algn="l"/>
                <a:tab pos="873252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Ketvirtas struktūros lygmuo</a:t>
            </a:r>
          </a:p>
          <a:p>
            <a:pPr marL="2057400" lvl="4" indent="-228600">
              <a:lnSpc>
                <a:spcPct val="93000"/>
              </a:lnSpc>
              <a:spcBef>
                <a:spcPts val="286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Penktas struktūros lygmuo</a:t>
            </a:r>
          </a:p>
          <a:p>
            <a:pPr marL="2057400" lvl="5" indent="-228600">
              <a:lnSpc>
                <a:spcPct val="93000"/>
              </a:lnSpc>
              <a:spcBef>
                <a:spcPts val="286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Šeštas struktūros lygmuo</a:t>
            </a:r>
          </a:p>
          <a:p>
            <a:pPr marL="2057400" lvl="6" indent="-228600">
              <a:lnSpc>
                <a:spcPct val="93000"/>
              </a:lnSpc>
              <a:spcBef>
                <a:spcPts val="286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Septintas struktūros lygmuo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1"/>
          </p:nvPr>
        </p:nvSpPr>
        <p:spPr>
          <a:xfrm>
            <a:off x="914040" y="6251400"/>
            <a:ext cx="1973160" cy="449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marL="215640" indent="-210960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rPr>
              <a:t>2020-01-10</a:t>
            </a:r>
            <a:endParaRPr lang="en-GB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352680" y="624852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2"/>
          </p:nvPr>
        </p:nvSpPr>
        <p:spPr>
          <a:xfrm>
            <a:off x="6781680" y="6248520"/>
            <a:ext cx="1897200" cy="449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marL="215640" indent="-210960" algn="r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 algn="r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EAD163D9-D239-43C0-8984-3522BC9CC9BB}" type="slidenum">
              <a: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rPr>
              <a:t>‹N›</a:t>
            </a:fld>
            <a:endParaRPr lang="en-GB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0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0" y="0"/>
            <a:ext cx="8678880" cy="4869000"/>
            <a:chOff x="0" y="0"/>
            <a:chExt cx="8678880" cy="4869000"/>
          </a:xfrm>
        </p:grpSpPr>
        <p:sp>
          <p:nvSpPr>
            <p:cNvPr id="14" name="Rettangolo 13"/>
            <p:cNvSpPr/>
            <p:nvPr/>
          </p:nvSpPr>
          <p:spPr>
            <a:xfrm>
              <a:off x="0" y="0"/>
              <a:ext cx="601560" cy="4869000"/>
            </a:xfrm>
            <a:prstGeom prst="rect">
              <a:avLst/>
            </a:prstGeom>
            <a:solidFill>
              <a:srgbClr val="476077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5" name="Gruppo 14"/>
            <p:cNvGrpSpPr/>
            <p:nvPr/>
          </p:nvGrpSpPr>
          <p:grpSpPr>
            <a:xfrm>
              <a:off x="380880" y="1417680"/>
              <a:ext cx="8298000" cy="174600"/>
              <a:chOff x="380880" y="1417680"/>
              <a:chExt cx="8298000" cy="174600"/>
            </a:xfrm>
          </p:grpSpPr>
          <p:sp>
            <p:nvSpPr>
              <p:cNvPr id="16" name="Rettangolo 15"/>
              <p:cNvSpPr/>
              <p:nvPr/>
            </p:nvSpPr>
            <p:spPr>
              <a:xfrm>
                <a:off x="6858000" y="1417680"/>
                <a:ext cx="1820880" cy="174600"/>
              </a:xfrm>
              <a:prstGeom prst="rect">
                <a:avLst/>
              </a:prstGeom>
              <a:solidFill>
                <a:srgbClr val="8CB0A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46800" rIns="90000" bIns="46800" anchor="ctr">
                <a:noAutofit/>
              </a:bodyPr>
              <a:lstStyle/>
              <a:p>
                <a:endParaRPr lang="en-GB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Connettore diritto 16"/>
              <p:cNvSpPr/>
              <p:nvPr/>
            </p:nvSpPr>
            <p:spPr>
              <a:xfrm>
                <a:off x="380880" y="1494000"/>
                <a:ext cx="8298000" cy="0"/>
              </a:xfrm>
              <a:prstGeom prst="line">
                <a:avLst/>
              </a:prstGeom>
              <a:ln w="19080" cap="sq">
                <a:solidFill>
                  <a:srgbClr val="79788A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-46800" rIns="90000" bIns="-46800" anchor="t">
                <a:noAutofit/>
              </a:bodyPr>
              <a:lstStyle/>
              <a:p>
                <a:endParaRPr lang="en-GB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18" name="Connettore diritto 17"/>
          <p:cNvSpPr/>
          <p:nvPr/>
        </p:nvSpPr>
        <p:spPr>
          <a:xfrm>
            <a:off x="0" y="4876920"/>
            <a:ext cx="609480" cy="1440"/>
          </a:xfrm>
          <a:prstGeom prst="line">
            <a:avLst/>
          </a:prstGeom>
          <a:ln w="44280" cap="sq">
            <a:solidFill>
              <a:srgbClr val="79788A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360" rIns="90000" bIns="-45360" anchor="t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77560"/>
            <a:ext cx="7764480" cy="113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>
              <a:lnSpc>
                <a:spcPct val="93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Pavadinimas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914400" y="1599840"/>
            <a:ext cx="7764480" cy="4522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2720" indent="-342720">
              <a:lnSpc>
                <a:spcPct val="93000"/>
              </a:lnSpc>
              <a:spcBef>
                <a:spcPts val="1423"/>
              </a:spcBef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Pirmas struktūros lygis</a:t>
            </a:r>
          </a:p>
          <a:p>
            <a:pPr marL="742680" lvl="1" indent="-285480">
              <a:lnSpc>
                <a:spcPct val="93000"/>
              </a:lnSpc>
              <a:spcBef>
                <a:spcPts val="1137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155520" algn="l"/>
                <a:tab pos="604800" algn="l"/>
                <a:tab pos="1054080" algn="l"/>
                <a:tab pos="1503360" algn="l"/>
                <a:tab pos="1952280" algn="l"/>
                <a:tab pos="2401560" algn="l"/>
                <a:tab pos="2850840" algn="l"/>
                <a:tab pos="3300120" algn="l"/>
                <a:tab pos="3749400" algn="l"/>
                <a:tab pos="4198680" algn="l"/>
                <a:tab pos="4647960" algn="l"/>
                <a:tab pos="5097240" algn="l"/>
                <a:tab pos="5546520" algn="l"/>
                <a:tab pos="5995800" algn="l"/>
                <a:tab pos="6445080" algn="l"/>
                <a:tab pos="6894360" algn="l"/>
                <a:tab pos="7343640" algn="l"/>
                <a:tab pos="7792920" algn="l"/>
                <a:tab pos="8242200" algn="l"/>
                <a:tab pos="869148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Antras struktūros lygmuo</a:t>
            </a:r>
          </a:p>
          <a:p>
            <a:pPr marL="1143000" lvl="2" indent="-228600">
              <a:lnSpc>
                <a:spcPct val="93000"/>
              </a:lnSpc>
              <a:spcBef>
                <a:spcPts val="848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  <a:tab pos="204480" algn="l"/>
                <a:tab pos="653760" algn="l"/>
                <a:tab pos="1103040" algn="l"/>
                <a:tab pos="1552320" algn="l"/>
                <a:tab pos="2001600" algn="l"/>
                <a:tab pos="2450880" algn="l"/>
                <a:tab pos="2900160" algn="l"/>
                <a:tab pos="3349440" algn="l"/>
                <a:tab pos="3798720" algn="l"/>
                <a:tab pos="4248000" algn="l"/>
                <a:tab pos="4697280" algn="l"/>
                <a:tab pos="5146560" algn="l"/>
                <a:tab pos="5595840" algn="l"/>
                <a:tab pos="6045120" algn="l"/>
                <a:tab pos="6494400" algn="l"/>
                <a:tab pos="6943680" algn="l"/>
                <a:tab pos="7392960" algn="l"/>
                <a:tab pos="7842240" algn="l"/>
                <a:tab pos="8291160" algn="l"/>
                <a:tab pos="874044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Trečias struktūros lygmuo</a:t>
            </a:r>
          </a:p>
          <a:p>
            <a:pPr marL="1600200" lvl="3" indent="-228600">
              <a:lnSpc>
                <a:spcPct val="93000"/>
              </a:lnSpc>
              <a:spcBef>
                <a:spcPts val="57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196560" algn="l"/>
                <a:tab pos="645840" algn="l"/>
                <a:tab pos="1095120" algn="l"/>
                <a:tab pos="1544400" algn="l"/>
                <a:tab pos="1993680" algn="l"/>
                <a:tab pos="2442960" algn="l"/>
                <a:tab pos="2892240" algn="l"/>
                <a:tab pos="3341520" algn="l"/>
                <a:tab pos="3790800" algn="l"/>
                <a:tab pos="4240080" algn="l"/>
                <a:tab pos="4689360" algn="l"/>
                <a:tab pos="5138640" algn="l"/>
                <a:tab pos="5587920" algn="l"/>
                <a:tab pos="6037200" algn="l"/>
                <a:tab pos="6486480" algn="l"/>
                <a:tab pos="6935760" algn="l"/>
                <a:tab pos="7385040" algn="l"/>
                <a:tab pos="7833960" algn="l"/>
                <a:tab pos="8283240" algn="l"/>
                <a:tab pos="873252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Ketvirtas struktūros lygmuo</a:t>
            </a:r>
          </a:p>
          <a:p>
            <a:pPr marL="2057400" lvl="4" indent="-228600">
              <a:lnSpc>
                <a:spcPct val="93000"/>
              </a:lnSpc>
              <a:spcBef>
                <a:spcPts val="286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Penktas struktūros lygmuo</a:t>
            </a:r>
          </a:p>
          <a:p>
            <a:pPr marL="2057400" lvl="5" indent="-228600">
              <a:lnSpc>
                <a:spcPct val="93000"/>
              </a:lnSpc>
              <a:spcBef>
                <a:spcPts val="286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Šeštas struktūros lygmuo</a:t>
            </a:r>
          </a:p>
          <a:p>
            <a:pPr marL="2057400" lvl="6" indent="-228600">
              <a:lnSpc>
                <a:spcPct val="93000"/>
              </a:lnSpc>
              <a:spcBef>
                <a:spcPts val="286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Septintas struktūros lygmuo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dt" idx="3"/>
          </p:nvPr>
        </p:nvSpPr>
        <p:spPr>
          <a:xfrm>
            <a:off x="914040" y="6251400"/>
            <a:ext cx="1973160" cy="449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marL="215640" indent="-210960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rPr>
              <a:t>2020-01-10</a:t>
            </a:r>
            <a:endParaRPr lang="en-GB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352680" y="624852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sldNum" idx="4"/>
          </p:nvPr>
        </p:nvSpPr>
        <p:spPr>
          <a:xfrm>
            <a:off x="6781680" y="6248520"/>
            <a:ext cx="1897200" cy="449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marL="215640" indent="-210960" algn="r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 algn="r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151446B9-F5A2-44BF-AC29-5B9741B1A864}" type="slidenum">
              <a:rPr lang="lt-LT" sz="1000" b="0" u="none" strike="noStrike">
                <a:solidFill>
                  <a:srgbClr val="FFFFFF"/>
                </a:solidFill>
                <a:effectLst/>
                <a:uFillTx/>
                <a:latin typeface="Times New Roman"/>
                <a:ea typeface="Segoe UI"/>
              </a:rPr>
              <a:t>‹N›</a:t>
            </a:fld>
            <a:endParaRPr lang="en-GB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468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3300" b="0" u="none" strike="noStrike">
                <a:solidFill>
                  <a:srgbClr val="000000"/>
                </a:solidFill>
                <a:effectLst/>
                <a:uFillTx/>
                <a:latin typeface="Calibri Light"/>
              </a:rPr>
              <a:t>Pavadinimas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2720" indent="-342720">
              <a:lnSpc>
                <a:spcPct val="90000"/>
              </a:lnSpc>
              <a:spcBef>
                <a:spcPts val="748"/>
              </a:spcBef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Pirmas struktūros lygis</a:t>
            </a:r>
          </a:p>
          <a:p>
            <a:pPr marL="742680" lvl="1" indent="-28548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155520" algn="l"/>
                <a:tab pos="604800" algn="l"/>
                <a:tab pos="1054080" algn="l"/>
                <a:tab pos="1503360" algn="l"/>
                <a:tab pos="1952280" algn="l"/>
                <a:tab pos="2401560" algn="l"/>
                <a:tab pos="2850840" algn="l"/>
                <a:tab pos="3300120" algn="l"/>
                <a:tab pos="3749400" algn="l"/>
                <a:tab pos="4198680" algn="l"/>
                <a:tab pos="4647960" algn="l"/>
                <a:tab pos="5097240" algn="l"/>
                <a:tab pos="5546520" algn="l"/>
                <a:tab pos="5995800" algn="l"/>
                <a:tab pos="6445080" algn="l"/>
                <a:tab pos="6894360" algn="l"/>
                <a:tab pos="7343640" algn="l"/>
                <a:tab pos="7792920" algn="l"/>
                <a:tab pos="8242200" algn="l"/>
                <a:tab pos="869148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Antras struktūros lygmuo</a:t>
            </a:r>
          </a:p>
          <a:p>
            <a:pPr marL="1143000" lvl="2" indent="-2286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  <a:tab pos="204480" algn="l"/>
                <a:tab pos="653760" algn="l"/>
                <a:tab pos="1103040" algn="l"/>
                <a:tab pos="1552320" algn="l"/>
                <a:tab pos="2001600" algn="l"/>
                <a:tab pos="2450880" algn="l"/>
                <a:tab pos="2900160" algn="l"/>
                <a:tab pos="3349440" algn="l"/>
                <a:tab pos="3798720" algn="l"/>
                <a:tab pos="4248000" algn="l"/>
                <a:tab pos="4697280" algn="l"/>
                <a:tab pos="5146560" algn="l"/>
                <a:tab pos="5595840" algn="l"/>
                <a:tab pos="6045120" algn="l"/>
                <a:tab pos="6494400" algn="l"/>
                <a:tab pos="6943680" algn="l"/>
                <a:tab pos="7392960" algn="l"/>
                <a:tab pos="7842240" algn="l"/>
                <a:tab pos="8291160" algn="l"/>
                <a:tab pos="8740440" algn="l"/>
              </a:tabLst>
            </a:pPr>
            <a:r>
              <a:rPr lang="en-GB" sz="1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Trečias struktūros lygmuo</a:t>
            </a:r>
          </a:p>
          <a:p>
            <a:pPr marL="1600200" lvl="3" indent="-2286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196560" algn="l"/>
                <a:tab pos="645840" algn="l"/>
                <a:tab pos="1095120" algn="l"/>
                <a:tab pos="1544400" algn="l"/>
                <a:tab pos="1993680" algn="l"/>
                <a:tab pos="2442960" algn="l"/>
                <a:tab pos="2892240" algn="l"/>
                <a:tab pos="3341520" algn="l"/>
                <a:tab pos="3790800" algn="l"/>
                <a:tab pos="4240080" algn="l"/>
                <a:tab pos="4689360" algn="l"/>
                <a:tab pos="5138640" algn="l"/>
                <a:tab pos="5587920" algn="l"/>
                <a:tab pos="6037200" algn="l"/>
                <a:tab pos="6486480" algn="l"/>
                <a:tab pos="6935760" algn="l"/>
                <a:tab pos="7385040" algn="l"/>
                <a:tab pos="7833960" algn="l"/>
                <a:tab pos="8283240" algn="l"/>
                <a:tab pos="8732520" algn="l"/>
              </a:tabLst>
            </a:pPr>
            <a:r>
              <a:rPr lang="en-GB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Ketvirtas struktūros lygmuo</a:t>
            </a:r>
          </a:p>
          <a:p>
            <a:pPr marL="2057400" lvl="4" indent="-2286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Penktas struktūros lygmuo</a:t>
            </a:r>
          </a:p>
          <a:p>
            <a:pPr marL="2057400" lvl="5" indent="-2286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Šeštas struktūros lygmuo</a:t>
            </a:r>
          </a:p>
          <a:p>
            <a:pPr marL="2057400" lvl="6" indent="-2286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188640" algn="l"/>
                <a:tab pos="637920" algn="l"/>
                <a:tab pos="1087200" algn="l"/>
                <a:tab pos="1536480" algn="l"/>
                <a:tab pos="1985760" algn="l"/>
                <a:tab pos="2435040" algn="l"/>
                <a:tab pos="2884320" algn="l"/>
                <a:tab pos="3333600" algn="l"/>
                <a:tab pos="3782880" algn="l"/>
                <a:tab pos="4232160" algn="l"/>
                <a:tab pos="4681440" algn="l"/>
                <a:tab pos="5130720" algn="l"/>
                <a:tab pos="5580000" algn="l"/>
                <a:tab pos="6029280" algn="l"/>
                <a:tab pos="6478560" algn="l"/>
                <a:tab pos="6927840" algn="l"/>
                <a:tab pos="7376760" algn="l"/>
                <a:tab pos="7826040" algn="l"/>
                <a:tab pos="8275320" algn="l"/>
                <a:tab pos="8724600" algn="l"/>
              </a:tabLst>
            </a:pPr>
            <a:r>
              <a:rPr lang="en-GB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Septintas struktūros lygmuo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dt" idx="5"/>
          </p:nvPr>
        </p:nvSpPr>
        <p:spPr>
          <a:xfrm>
            <a:off x="628560" y="6356520"/>
            <a:ext cx="2051280" cy="3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marL="215640" indent="-210960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lt-LT" sz="900" b="0" u="none" strike="noStrike">
                <a:solidFill>
                  <a:srgbClr val="898989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lt-LT" sz="900" b="0" u="none" strike="noStrike">
                <a:solidFill>
                  <a:srgbClr val="898989"/>
                </a:solidFill>
                <a:effectLst/>
                <a:uFillTx/>
                <a:latin typeface="Times New Roman"/>
                <a:ea typeface="Segoe UI"/>
              </a:rPr>
              <a:t>2020-01-10</a:t>
            </a:r>
            <a:endParaRPr lang="en-GB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3029040" y="6356520"/>
            <a:ext cx="3085920" cy="36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6"/>
          </p:nvPr>
        </p:nvSpPr>
        <p:spPr>
          <a:xfrm>
            <a:off x="6457680" y="6356520"/>
            <a:ext cx="2050920" cy="3585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marL="215640" indent="-210960" algn="r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  <a:defRPr lang="lt-LT" sz="900" b="0" u="none" strike="noStrike">
                <a:solidFill>
                  <a:srgbClr val="898989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marL="215640" indent="-210960" algn="r">
              <a:lnSpc>
                <a:spcPct val="10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fld id="{3F9BEAD1-84E1-4A92-BB9F-3A60B4F97D26}" type="slidenum">
              <a:rPr lang="lt-LT" sz="900" b="0" u="none" strike="noStrike">
                <a:solidFill>
                  <a:srgbClr val="898989"/>
                </a:solidFill>
                <a:effectLst/>
                <a:uFillTx/>
                <a:latin typeface="Times New Roman"/>
                <a:ea typeface="Segoe UI"/>
              </a:rPr>
              <a:t>‹N›</a:t>
            </a:fld>
            <a:endParaRPr lang="en-GB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69520" y="261000"/>
            <a:ext cx="7347960" cy="1132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indent="0" algn="ctr">
              <a:buNone/>
            </a:pPr>
            <a:r>
              <a:rPr lang="en-GB" sz="3700" b="0" u="none" strike="noStrike">
                <a:solidFill>
                  <a:srgbClr val="050505"/>
                </a:solidFill>
                <a:effectLst/>
                <a:uFillTx/>
                <a:latin typeface="Times New Roman"/>
              </a:rPr>
              <a:t>Pavadinimas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1469520" y="1654200"/>
            <a:ext cx="7347960" cy="3977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7"/>
          </p:nvPr>
        </p:nvSpPr>
        <p:spPr>
          <a:xfrm>
            <a:off x="1436760" y="6247080"/>
            <a:ext cx="2130120" cy="472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&lt;data ir laikas&gt;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ftr" idx="8"/>
          </p:nvPr>
        </p:nvSpPr>
        <p:spPr>
          <a:xfrm>
            <a:off x="3616560" y="6247080"/>
            <a:ext cx="2898360" cy="472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&lt;puslapinė poraštė&gt;</a:t>
            </a:r>
          </a:p>
        </p:txBody>
      </p:sp>
      <p:sp>
        <p:nvSpPr>
          <p:cNvPr id="37" name="PlaceHolder 4"/>
          <p:cNvSpPr>
            <a:spLocks noGrp="1"/>
          </p:cNvSpPr>
          <p:nvPr>
            <p:ph type="sldNum" idx="9"/>
          </p:nvPr>
        </p:nvSpPr>
        <p:spPr>
          <a:xfrm>
            <a:off x="6555600" y="6247080"/>
            <a:ext cx="2130120" cy="472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</a:pPr>
            <a:fld id="{D0C86617-A8E3-40A2-A9AA-31B4A6C1A4A9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‹N›</a:t>
            </a:fld>
            <a:endParaRPr lang="en-GB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8" name="Connettore a gomito 37"/>
          <p:cNvCxnSpPr>
            <a:stCxn id="39" idx="6"/>
            <a:endCxn id="40" idx="2"/>
          </p:cNvCxnSpPr>
          <p:nvPr/>
        </p:nvCxnSpPr>
        <p:spPr>
          <a:xfrm>
            <a:off x="489600" y="370440"/>
            <a:ext cx="653760" cy="360"/>
          </a:xfrm>
          <a:prstGeom prst="bentConnector3">
            <a:avLst>
              <a:gd name="adj1" fmla="val 15151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41" name="Connettore a gomito 40"/>
          <p:cNvCxnSpPr>
            <a:stCxn id="42" idx="6"/>
            <a:endCxn id="43" idx="2"/>
          </p:cNvCxnSpPr>
          <p:nvPr/>
        </p:nvCxnSpPr>
        <p:spPr>
          <a:xfrm>
            <a:off x="653040" y="588240"/>
            <a:ext cx="326880" cy="360"/>
          </a:xfrm>
          <a:prstGeom prst="bentConnector3">
            <a:avLst>
              <a:gd name="adj1" fmla="val 30319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44" name="Connettore a gomito 43"/>
          <p:cNvCxnSpPr>
            <a:stCxn id="45" idx="6"/>
            <a:endCxn id="46" idx="2"/>
          </p:cNvCxnSpPr>
          <p:nvPr/>
        </p:nvCxnSpPr>
        <p:spPr>
          <a:xfrm>
            <a:off x="783360" y="849600"/>
            <a:ext cx="65880" cy="360"/>
          </a:xfrm>
          <a:prstGeom prst="bentConnector3">
            <a:avLst>
              <a:gd name="adj1" fmla="val 15109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47" name="Connettore a gomito 46"/>
          <p:cNvCxnSpPr>
            <a:stCxn id="48" idx="6"/>
            <a:endCxn id="49" idx="2"/>
          </p:cNvCxnSpPr>
          <p:nvPr/>
        </p:nvCxnSpPr>
        <p:spPr>
          <a:xfrm>
            <a:off x="653040" y="152640"/>
            <a:ext cx="326880" cy="360"/>
          </a:xfrm>
          <a:prstGeom prst="bentConnector3">
            <a:avLst>
              <a:gd name="adj1" fmla="val 30319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50" name="Connettore a gomito 49"/>
          <p:cNvCxnSpPr>
            <a:stCxn id="51" idx="6"/>
            <a:endCxn id="52" idx="2"/>
          </p:cNvCxnSpPr>
          <p:nvPr/>
        </p:nvCxnSpPr>
        <p:spPr>
          <a:xfrm>
            <a:off x="783360" y="1154160"/>
            <a:ext cx="65880" cy="360"/>
          </a:xfrm>
          <a:prstGeom prst="bentConnector3">
            <a:avLst>
              <a:gd name="adj1" fmla="val 15109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53" name="Connettore a gomito 52"/>
          <p:cNvCxnSpPr>
            <a:stCxn id="54" idx="6"/>
            <a:endCxn id="55" idx="2"/>
          </p:cNvCxnSpPr>
          <p:nvPr/>
        </p:nvCxnSpPr>
        <p:spPr>
          <a:xfrm rot="10800000">
            <a:off x="483480" y="1633320"/>
            <a:ext cx="653760" cy="360"/>
          </a:xfrm>
          <a:prstGeom prst="bentConnector3">
            <a:avLst>
              <a:gd name="adj1" fmla="val 1520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56" name="Connettore a gomito 55"/>
          <p:cNvCxnSpPr>
            <a:stCxn id="57" idx="6"/>
            <a:endCxn id="58" idx="2"/>
          </p:cNvCxnSpPr>
          <p:nvPr/>
        </p:nvCxnSpPr>
        <p:spPr>
          <a:xfrm rot="10800000">
            <a:off x="646920" y="1415520"/>
            <a:ext cx="326880" cy="360"/>
          </a:xfrm>
          <a:prstGeom prst="bentConnector3">
            <a:avLst>
              <a:gd name="adj1" fmla="val 30429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59" name="Connettore a gomito 58"/>
          <p:cNvCxnSpPr>
            <a:stCxn id="60" idx="6"/>
            <a:endCxn id="61" idx="2"/>
          </p:cNvCxnSpPr>
          <p:nvPr/>
        </p:nvCxnSpPr>
        <p:spPr>
          <a:xfrm rot="10800000">
            <a:off x="646920" y="1851120"/>
            <a:ext cx="326880" cy="360"/>
          </a:xfrm>
          <a:prstGeom prst="bentConnector3">
            <a:avLst>
              <a:gd name="adj1" fmla="val 30429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62" name="Connettore a gomito 61"/>
          <p:cNvCxnSpPr>
            <a:stCxn id="63" idx="6"/>
            <a:endCxn id="64" idx="2"/>
          </p:cNvCxnSpPr>
          <p:nvPr/>
        </p:nvCxnSpPr>
        <p:spPr>
          <a:xfrm rot="10800000">
            <a:off x="777600" y="2112120"/>
            <a:ext cx="65880" cy="360"/>
          </a:xfrm>
          <a:prstGeom prst="bentConnector3">
            <a:avLst>
              <a:gd name="adj1" fmla="val 15164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65" name="Connettore a gomito 64"/>
          <p:cNvCxnSpPr>
            <a:stCxn id="66" idx="6"/>
            <a:endCxn id="67" idx="2"/>
          </p:cNvCxnSpPr>
          <p:nvPr/>
        </p:nvCxnSpPr>
        <p:spPr>
          <a:xfrm rot="10800000">
            <a:off x="777600" y="2417040"/>
            <a:ext cx="65880" cy="360"/>
          </a:xfrm>
          <a:prstGeom prst="bentConnector3">
            <a:avLst>
              <a:gd name="adj1" fmla="val 15164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68" name="Connettore a gomito 67"/>
          <p:cNvCxnSpPr>
            <a:stCxn id="69" idx="6"/>
            <a:endCxn id="70" idx="2"/>
          </p:cNvCxnSpPr>
          <p:nvPr/>
        </p:nvCxnSpPr>
        <p:spPr>
          <a:xfrm>
            <a:off x="489600" y="2895840"/>
            <a:ext cx="653760" cy="360"/>
          </a:xfrm>
          <a:prstGeom prst="bentConnector3">
            <a:avLst>
              <a:gd name="adj1" fmla="val 15151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71" name="Connettore a gomito 70"/>
          <p:cNvCxnSpPr>
            <a:stCxn id="72" idx="6"/>
            <a:endCxn id="73" idx="2"/>
          </p:cNvCxnSpPr>
          <p:nvPr/>
        </p:nvCxnSpPr>
        <p:spPr>
          <a:xfrm>
            <a:off x="653040" y="2678400"/>
            <a:ext cx="326880" cy="360"/>
          </a:xfrm>
          <a:prstGeom prst="bentConnector3">
            <a:avLst>
              <a:gd name="adj1" fmla="val 30319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74" name="Connettore a gomito 73"/>
          <p:cNvCxnSpPr>
            <a:stCxn id="75" idx="6"/>
            <a:endCxn id="76" idx="2"/>
          </p:cNvCxnSpPr>
          <p:nvPr/>
        </p:nvCxnSpPr>
        <p:spPr>
          <a:xfrm>
            <a:off x="653040" y="3125160"/>
            <a:ext cx="326880" cy="360"/>
          </a:xfrm>
          <a:prstGeom prst="bentConnector3">
            <a:avLst>
              <a:gd name="adj1" fmla="val 30319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77" name="Connettore a gomito 76"/>
          <p:cNvCxnSpPr>
            <a:stCxn id="78" idx="6"/>
            <a:endCxn id="79" idx="2"/>
          </p:cNvCxnSpPr>
          <p:nvPr/>
        </p:nvCxnSpPr>
        <p:spPr>
          <a:xfrm>
            <a:off x="783360" y="3386160"/>
            <a:ext cx="65880" cy="360"/>
          </a:xfrm>
          <a:prstGeom prst="bentConnector3">
            <a:avLst>
              <a:gd name="adj1" fmla="val 15109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80" name="Connettore a gomito 79"/>
          <p:cNvCxnSpPr>
            <a:stCxn id="81" idx="6"/>
            <a:endCxn id="82" idx="2"/>
          </p:cNvCxnSpPr>
          <p:nvPr/>
        </p:nvCxnSpPr>
        <p:spPr>
          <a:xfrm>
            <a:off x="783360" y="3691080"/>
            <a:ext cx="65880" cy="360"/>
          </a:xfrm>
          <a:prstGeom prst="bentConnector3">
            <a:avLst>
              <a:gd name="adj1" fmla="val 15109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83" name="Connettore a gomito 82"/>
          <p:cNvCxnSpPr>
            <a:stCxn id="84" idx="6"/>
            <a:endCxn id="85" idx="2"/>
          </p:cNvCxnSpPr>
          <p:nvPr/>
        </p:nvCxnSpPr>
        <p:spPr>
          <a:xfrm rot="10800000">
            <a:off x="483480" y="4169880"/>
            <a:ext cx="653760" cy="360"/>
          </a:xfrm>
          <a:prstGeom prst="bentConnector3">
            <a:avLst>
              <a:gd name="adj1" fmla="val 1520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86" name="Connettore a gomito 85"/>
          <p:cNvCxnSpPr>
            <a:stCxn id="87" idx="6"/>
            <a:endCxn id="88" idx="2"/>
          </p:cNvCxnSpPr>
          <p:nvPr/>
        </p:nvCxnSpPr>
        <p:spPr>
          <a:xfrm rot="10800000">
            <a:off x="664200" y="3952440"/>
            <a:ext cx="327240" cy="360"/>
          </a:xfrm>
          <a:prstGeom prst="bentConnector3">
            <a:avLst>
              <a:gd name="adj1" fmla="val 3039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89" name="Connettore a gomito 88"/>
          <p:cNvCxnSpPr>
            <a:stCxn id="90" idx="6"/>
            <a:endCxn id="91" idx="2"/>
          </p:cNvCxnSpPr>
          <p:nvPr/>
        </p:nvCxnSpPr>
        <p:spPr>
          <a:xfrm rot="10800000">
            <a:off x="655560" y="4398480"/>
            <a:ext cx="327240" cy="360"/>
          </a:xfrm>
          <a:prstGeom prst="bentConnector3">
            <a:avLst>
              <a:gd name="adj1" fmla="val 3039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92" name="Connettore a gomito 91"/>
          <p:cNvCxnSpPr>
            <a:stCxn id="93" idx="6"/>
            <a:endCxn id="94" idx="2"/>
          </p:cNvCxnSpPr>
          <p:nvPr/>
        </p:nvCxnSpPr>
        <p:spPr>
          <a:xfrm rot="10800000">
            <a:off x="786240" y="4659840"/>
            <a:ext cx="65880" cy="360"/>
          </a:xfrm>
          <a:prstGeom prst="bentConnector3">
            <a:avLst>
              <a:gd name="adj1" fmla="val 15164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95" name="Connettore a gomito 94"/>
          <p:cNvCxnSpPr>
            <a:stCxn id="96" idx="6"/>
            <a:endCxn id="97" idx="2"/>
          </p:cNvCxnSpPr>
          <p:nvPr/>
        </p:nvCxnSpPr>
        <p:spPr>
          <a:xfrm rot="10800000">
            <a:off x="786240" y="4964760"/>
            <a:ext cx="65880" cy="360"/>
          </a:xfrm>
          <a:prstGeom prst="bentConnector3">
            <a:avLst>
              <a:gd name="adj1" fmla="val 15164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98" name="Connettore a gomito 97"/>
          <p:cNvCxnSpPr>
            <a:stCxn id="99" idx="6"/>
            <a:endCxn id="100" idx="2"/>
          </p:cNvCxnSpPr>
          <p:nvPr/>
        </p:nvCxnSpPr>
        <p:spPr>
          <a:xfrm>
            <a:off x="498240" y="5443560"/>
            <a:ext cx="653760" cy="360"/>
          </a:xfrm>
          <a:prstGeom prst="bentConnector3">
            <a:avLst>
              <a:gd name="adj1" fmla="val 15151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101" name="Connettore a gomito 100"/>
          <p:cNvCxnSpPr>
            <a:stCxn id="102" idx="6"/>
            <a:endCxn id="103" idx="2"/>
          </p:cNvCxnSpPr>
          <p:nvPr/>
        </p:nvCxnSpPr>
        <p:spPr>
          <a:xfrm>
            <a:off x="661320" y="5225760"/>
            <a:ext cx="327240" cy="360"/>
          </a:xfrm>
          <a:prstGeom prst="bentConnector3">
            <a:avLst>
              <a:gd name="adj1" fmla="val 3039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104" name="Connettore a gomito 103"/>
          <p:cNvCxnSpPr>
            <a:stCxn id="105" idx="6"/>
            <a:endCxn id="106" idx="2"/>
          </p:cNvCxnSpPr>
          <p:nvPr/>
        </p:nvCxnSpPr>
        <p:spPr>
          <a:xfrm>
            <a:off x="661320" y="5661360"/>
            <a:ext cx="327240" cy="360"/>
          </a:xfrm>
          <a:prstGeom prst="bentConnector3">
            <a:avLst>
              <a:gd name="adj1" fmla="val 3039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107" name="Connettore a gomito 106"/>
          <p:cNvCxnSpPr>
            <a:stCxn id="108" idx="6"/>
            <a:endCxn id="109" idx="2"/>
          </p:cNvCxnSpPr>
          <p:nvPr/>
        </p:nvCxnSpPr>
        <p:spPr>
          <a:xfrm>
            <a:off x="792000" y="5922720"/>
            <a:ext cx="65880" cy="360"/>
          </a:xfrm>
          <a:prstGeom prst="bentConnector3">
            <a:avLst>
              <a:gd name="adj1" fmla="val 15109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110" name="Connettore a gomito 109"/>
          <p:cNvCxnSpPr>
            <a:stCxn id="111" idx="6"/>
            <a:endCxn id="112" idx="2"/>
          </p:cNvCxnSpPr>
          <p:nvPr/>
        </p:nvCxnSpPr>
        <p:spPr>
          <a:xfrm>
            <a:off x="792000" y="6227280"/>
            <a:ext cx="65880" cy="360"/>
          </a:xfrm>
          <a:prstGeom prst="bentConnector3">
            <a:avLst>
              <a:gd name="adj1" fmla="val 151098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113" name="Connettore a gomito 112"/>
          <p:cNvCxnSpPr>
            <a:stCxn id="114" idx="6"/>
            <a:endCxn id="115" idx="2"/>
          </p:cNvCxnSpPr>
          <p:nvPr/>
        </p:nvCxnSpPr>
        <p:spPr>
          <a:xfrm rot="10800000">
            <a:off x="492120" y="6706440"/>
            <a:ext cx="653760" cy="360"/>
          </a:xfrm>
          <a:prstGeom prst="bentConnector3">
            <a:avLst>
              <a:gd name="adj1" fmla="val 15206"/>
            </a:avLst>
          </a:prstGeom>
          <a:ln w="18000">
            <a:solidFill>
              <a:srgbClr val="2A6099"/>
            </a:solidFill>
            <a:round/>
          </a:ln>
        </p:spPr>
      </p:cxnSp>
      <p:cxnSp>
        <p:nvCxnSpPr>
          <p:cNvPr id="116" name="Connettore a gomito 115"/>
          <p:cNvCxnSpPr>
            <a:stCxn id="117" idx="6"/>
            <a:endCxn id="118" idx="2"/>
          </p:cNvCxnSpPr>
          <p:nvPr/>
        </p:nvCxnSpPr>
        <p:spPr>
          <a:xfrm rot="10800000">
            <a:off x="655560" y="6488640"/>
            <a:ext cx="327240" cy="360"/>
          </a:xfrm>
          <a:prstGeom prst="bentConnector3">
            <a:avLst>
              <a:gd name="adj1" fmla="val 30396"/>
            </a:avLst>
          </a:prstGeom>
          <a:ln w="18000">
            <a:solidFill>
              <a:srgbClr val="2A6099"/>
            </a:solidFill>
            <a:round/>
          </a:ln>
        </p:spPr>
      </p:cxnSp>
      <p:sp>
        <p:nvSpPr>
          <p:cNvPr id="40" name="Ovale 39"/>
          <p:cNvSpPr/>
          <p:nvPr/>
        </p:nvSpPr>
        <p:spPr>
          <a:xfrm>
            <a:off x="1143000" y="2613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Ovale 42"/>
          <p:cNvSpPr/>
          <p:nvPr/>
        </p:nvSpPr>
        <p:spPr>
          <a:xfrm>
            <a:off x="979560" y="4791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Ovale 48"/>
          <p:cNvSpPr/>
          <p:nvPr/>
        </p:nvSpPr>
        <p:spPr>
          <a:xfrm>
            <a:off x="979560" y="435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Ovale 45"/>
          <p:cNvSpPr/>
          <p:nvPr/>
        </p:nvSpPr>
        <p:spPr>
          <a:xfrm>
            <a:off x="848880" y="74052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Ovale 51"/>
          <p:cNvSpPr/>
          <p:nvPr/>
        </p:nvSpPr>
        <p:spPr>
          <a:xfrm>
            <a:off x="848880" y="10450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Ovale 53"/>
          <p:cNvSpPr/>
          <p:nvPr/>
        </p:nvSpPr>
        <p:spPr>
          <a:xfrm flipH="1">
            <a:off x="1136880" y="152424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Ovale 56"/>
          <p:cNvSpPr/>
          <p:nvPr/>
        </p:nvSpPr>
        <p:spPr>
          <a:xfrm flipH="1">
            <a:off x="973440" y="130644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Ovale 59"/>
          <p:cNvSpPr/>
          <p:nvPr/>
        </p:nvSpPr>
        <p:spPr>
          <a:xfrm flipH="1">
            <a:off x="973440" y="174204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Ovale 62"/>
          <p:cNvSpPr/>
          <p:nvPr/>
        </p:nvSpPr>
        <p:spPr>
          <a:xfrm flipH="1">
            <a:off x="842760" y="200304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Ovale 65"/>
          <p:cNvSpPr/>
          <p:nvPr/>
        </p:nvSpPr>
        <p:spPr>
          <a:xfrm flipH="1">
            <a:off x="842760" y="23079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Ovale 69"/>
          <p:cNvSpPr/>
          <p:nvPr/>
        </p:nvSpPr>
        <p:spPr>
          <a:xfrm>
            <a:off x="1143000" y="27867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Ovale 72"/>
          <p:cNvSpPr/>
          <p:nvPr/>
        </p:nvSpPr>
        <p:spPr>
          <a:xfrm>
            <a:off x="979560" y="256932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Ovale 75"/>
          <p:cNvSpPr/>
          <p:nvPr/>
        </p:nvSpPr>
        <p:spPr>
          <a:xfrm>
            <a:off x="979560" y="30160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Ovale 78"/>
          <p:cNvSpPr/>
          <p:nvPr/>
        </p:nvSpPr>
        <p:spPr>
          <a:xfrm>
            <a:off x="848880" y="32770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Ovale 81"/>
          <p:cNvSpPr/>
          <p:nvPr/>
        </p:nvSpPr>
        <p:spPr>
          <a:xfrm>
            <a:off x="848880" y="358200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Ovale 83"/>
          <p:cNvSpPr/>
          <p:nvPr/>
        </p:nvSpPr>
        <p:spPr>
          <a:xfrm flipH="1">
            <a:off x="1136880" y="406080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Ovale 86"/>
          <p:cNvSpPr/>
          <p:nvPr/>
        </p:nvSpPr>
        <p:spPr>
          <a:xfrm flipH="1">
            <a:off x="990720" y="38433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Ovale 89"/>
          <p:cNvSpPr/>
          <p:nvPr/>
        </p:nvSpPr>
        <p:spPr>
          <a:xfrm flipH="1">
            <a:off x="982080" y="428940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Ovale 92"/>
          <p:cNvSpPr/>
          <p:nvPr/>
        </p:nvSpPr>
        <p:spPr>
          <a:xfrm flipH="1">
            <a:off x="851400" y="45507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Ovale 95"/>
          <p:cNvSpPr/>
          <p:nvPr/>
        </p:nvSpPr>
        <p:spPr>
          <a:xfrm flipH="1">
            <a:off x="851400" y="48556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Ovale 99"/>
          <p:cNvSpPr/>
          <p:nvPr/>
        </p:nvSpPr>
        <p:spPr>
          <a:xfrm>
            <a:off x="1151640" y="53344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Ovale 102"/>
          <p:cNvSpPr/>
          <p:nvPr/>
        </p:nvSpPr>
        <p:spPr>
          <a:xfrm>
            <a:off x="988200" y="51166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Ovale 105"/>
          <p:cNvSpPr/>
          <p:nvPr/>
        </p:nvSpPr>
        <p:spPr>
          <a:xfrm>
            <a:off x="988200" y="55522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Ovale 108"/>
          <p:cNvSpPr/>
          <p:nvPr/>
        </p:nvSpPr>
        <p:spPr>
          <a:xfrm>
            <a:off x="857520" y="581364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Ovale 111"/>
          <p:cNvSpPr/>
          <p:nvPr/>
        </p:nvSpPr>
        <p:spPr>
          <a:xfrm>
            <a:off x="857520" y="611820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" name="Ovale 114"/>
          <p:cNvSpPr/>
          <p:nvPr/>
        </p:nvSpPr>
        <p:spPr>
          <a:xfrm flipH="1">
            <a:off x="329040" y="65973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Ovale 117"/>
          <p:cNvSpPr/>
          <p:nvPr/>
        </p:nvSpPr>
        <p:spPr>
          <a:xfrm flipH="1">
            <a:off x="492120" y="63795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Ovale 38"/>
          <p:cNvSpPr/>
          <p:nvPr/>
        </p:nvSpPr>
        <p:spPr>
          <a:xfrm>
            <a:off x="326520" y="2613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Ovale 41"/>
          <p:cNvSpPr/>
          <p:nvPr/>
        </p:nvSpPr>
        <p:spPr>
          <a:xfrm>
            <a:off x="489960" y="4791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" name="Ovale 47"/>
          <p:cNvSpPr/>
          <p:nvPr/>
        </p:nvSpPr>
        <p:spPr>
          <a:xfrm>
            <a:off x="489960" y="435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Ovale 44"/>
          <p:cNvSpPr/>
          <p:nvPr/>
        </p:nvSpPr>
        <p:spPr>
          <a:xfrm>
            <a:off x="620280" y="74052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Ovale 50"/>
          <p:cNvSpPr/>
          <p:nvPr/>
        </p:nvSpPr>
        <p:spPr>
          <a:xfrm>
            <a:off x="620280" y="104508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Ovale 54"/>
          <p:cNvSpPr/>
          <p:nvPr/>
        </p:nvSpPr>
        <p:spPr>
          <a:xfrm flipH="1">
            <a:off x="320400" y="152424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Ovale 57"/>
          <p:cNvSpPr/>
          <p:nvPr/>
        </p:nvSpPr>
        <p:spPr>
          <a:xfrm flipH="1">
            <a:off x="483840" y="130644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Ovale 60"/>
          <p:cNvSpPr/>
          <p:nvPr/>
        </p:nvSpPr>
        <p:spPr>
          <a:xfrm flipH="1">
            <a:off x="483840" y="174204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Ovale 63"/>
          <p:cNvSpPr/>
          <p:nvPr/>
        </p:nvSpPr>
        <p:spPr>
          <a:xfrm flipH="1">
            <a:off x="614160" y="200304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Ovale 66"/>
          <p:cNvSpPr/>
          <p:nvPr/>
        </p:nvSpPr>
        <p:spPr>
          <a:xfrm flipH="1">
            <a:off x="614160" y="23079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Ovale 68"/>
          <p:cNvSpPr/>
          <p:nvPr/>
        </p:nvSpPr>
        <p:spPr>
          <a:xfrm>
            <a:off x="326520" y="27867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Ovale 71"/>
          <p:cNvSpPr/>
          <p:nvPr/>
        </p:nvSpPr>
        <p:spPr>
          <a:xfrm>
            <a:off x="489960" y="256932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Ovale 74"/>
          <p:cNvSpPr/>
          <p:nvPr/>
        </p:nvSpPr>
        <p:spPr>
          <a:xfrm>
            <a:off x="489960" y="30160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Ovale 77"/>
          <p:cNvSpPr/>
          <p:nvPr/>
        </p:nvSpPr>
        <p:spPr>
          <a:xfrm>
            <a:off x="620280" y="32770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Ovale 80"/>
          <p:cNvSpPr/>
          <p:nvPr/>
        </p:nvSpPr>
        <p:spPr>
          <a:xfrm>
            <a:off x="620280" y="358200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Ovale 84"/>
          <p:cNvSpPr/>
          <p:nvPr/>
        </p:nvSpPr>
        <p:spPr>
          <a:xfrm flipH="1">
            <a:off x="320400" y="406080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Ovale 87"/>
          <p:cNvSpPr/>
          <p:nvPr/>
        </p:nvSpPr>
        <p:spPr>
          <a:xfrm flipH="1">
            <a:off x="500760" y="38433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Ovale 90"/>
          <p:cNvSpPr/>
          <p:nvPr/>
        </p:nvSpPr>
        <p:spPr>
          <a:xfrm flipH="1">
            <a:off x="492120" y="428940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Ovale 93"/>
          <p:cNvSpPr/>
          <p:nvPr/>
        </p:nvSpPr>
        <p:spPr>
          <a:xfrm flipH="1">
            <a:off x="622800" y="455076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Ovale 96"/>
          <p:cNvSpPr/>
          <p:nvPr/>
        </p:nvSpPr>
        <p:spPr>
          <a:xfrm flipH="1">
            <a:off x="622800" y="48556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Ovale 98"/>
          <p:cNvSpPr/>
          <p:nvPr/>
        </p:nvSpPr>
        <p:spPr>
          <a:xfrm>
            <a:off x="335160" y="53344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Ovale 101"/>
          <p:cNvSpPr/>
          <p:nvPr/>
        </p:nvSpPr>
        <p:spPr>
          <a:xfrm>
            <a:off x="498240" y="51166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Ovale 104"/>
          <p:cNvSpPr/>
          <p:nvPr/>
        </p:nvSpPr>
        <p:spPr>
          <a:xfrm>
            <a:off x="498240" y="555228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Ovale 107"/>
          <p:cNvSpPr/>
          <p:nvPr/>
        </p:nvSpPr>
        <p:spPr>
          <a:xfrm>
            <a:off x="628920" y="581364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Ovale 110"/>
          <p:cNvSpPr/>
          <p:nvPr/>
        </p:nvSpPr>
        <p:spPr>
          <a:xfrm>
            <a:off x="628920" y="6118200"/>
            <a:ext cx="163080" cy="217800"/>
          </a:xfrm>
          <a:prstGeom prst="ellipse">
            <a:avLst/>
          </a:prstGeom>
          <a:solidFill>
            <a:srgbClr val="FFD8CE"/>
          </a:solidFill>
          <a:ln w="18000">
            <a:solidFill>
              <a:srgbClr val="FF4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Ovale 113"/>
          <p:cNvSpPr/>
          <p:nvPr/>
        </p:nvSpPr>
        <p:spPr>
          <a:xfrm flipH="1">
            <a:off x="1145520" y="65973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Ovale 116"/>
          <p:cNvSpPr/>
          <p:nvPr/>
        </p:nvSpPr>
        <p:spPr>
          <a:xfrm flipH="1">
            <a:off x="982080" y="6379560"/>
            <a:ext cx="163080" cy="217800"/>
          </a:xfrm>
          <a:prstGeom prst="ellipse">
            <a:avLst/>
          </a:prstGeom>
          <a:solidFill>
            <a:srgbClr val="DEE6EF"/>
          </a:solidFill>
          <a:ln w="18000">
            <a:solidFill>
              <a:srgbClr val="2A60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9000" tIns="54000" rIns="99000" bIns="54000" anchor="ctr">
            <a:noAutofit/>
          </a:bodyPr>
          <a:lstStyle/>
          <a:p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Aft>
                <a:spcPts val="1281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290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Pirmas struktūros lygis</a:t>
            </a:r>
          </a:p>
          <a:p>
            <a:pPr marL="864000" lvl="1" indent="-324000">
              <a:spcAft>
                <a:spcPts val="1023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254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Antras struktūros lygmuo</a:t>
            </a:r>
          </a:p>
          <a:p>
            <a:pPr marL="1296000" lvl="2" indent="-288000">
              <a:spcAft>
                <a:spcPts val="763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218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Trečias struktūros lygmuo</a:t>
            </a:r>
          </a:p>
          <a:p>
            <a:pPr marL="1728000" lvl="3" indent="-216000">
              <a:spcAft>
                <a:spcPts val="507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181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Ketvirtas struktūros lygmuo</a:t>
            </a:r>
          </a:p>
          <a:p>
            <a:pPr marL="2160000" lvl="4" indent="-216000">
              <a:spcAft>
                <a:spcPts val="252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219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Penktas struktūros lygmuo</a:t>
            </a:r>
          </a:p>
          <a:p>
            <a:pPr marL="2592000" lvl="5" indent="-216000">
              <a:spcAft>
                <a:spcPts val="303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264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Šeštas struktūros lygmuo</a:t>
            </a:r>
          </a:p>
          <a:p>
            <a:pPr marL="3024000" lvl="6" indent="-216000">
              <a:spcAft>
                <a:spcPts val="366"/>
              </a:spcAft>
              <a:buClr>
                <a:srgbClr val="000000"/>
              </a:buClr>
              <a:buSzPct val="40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50505"/>
                </a:solidFill>
                <a:effectLst/>
                <a:uFillTx/>
                <a:latin typeface="Arial"/>
              </a:rPr>
              <a:t>Septintas struktūros lygmuo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cid:4B4A92F5-B6C2-4C1E-984C-3271BEFDDC88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uppo 130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32" name="Rettangolo 131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33" name="Immagine 132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34" name="Rettangolo 133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5" name="Rettangolo 134"/>
          <p:cNvSpPr/>
          <p:nvPr/>
        </p:nvSpPr>
        <p:spPr>
          <a:xfrm>
            <a:off x="-110532" y="1003320"/>
            <a:ext cx="9246612" cy="512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600" b="1" u="none" strike="noStrike" dirty="0">
              <a:solidFill>
                <a:srgbClr val="97424B"/>
              </a:solidFill>
              <a:effectLst/>
              <a:uFillTx/>
              <a:latin typeface="Times New Roman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600" b="1" dirty="0">
              <a:solidFill>
                <a:srgbClr val="97424B"/>
              </a:solidFill>
              <a:latin typeface="Times New Roman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600" b="1" u="none" strike="noStrike" dirty="0">
              <a:solidFill>
                <a:srgbClr val="97424B"/>
              </a:solidFill>
              <a:effectLst/>
              <a:uFillTx/>
              <a:latin typeface="Times New Roman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1600" b="1" u="none" strike="noStrike" dirty="0">
                <a:solidFill>
                  <a:srgbClr val="97424B"/>
                </a:solidFill>
                <a:effectLst/>
                <a:uFillTx/>
                <a:latin typeface="Times New Roman"/>
              </a:rPr>
              <a:t>Strengthening the protection of EU's financial interests via criminal law:</a:t>
            </a:r>
            <a:endParaRPr lang="en-GB" sz="1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1600" b="1" u="none" strike="noStrike" dirty="0">
                <a:solidFill>
                  <a:srgbClr val="97424B"/>
                </a:solidFill>
                <a:effectLst/>
                <a:uFillTx/>
                <a:latin typeface="Times New Roman"/>
              </a:rPr>
              <a:t>Fraud prevention and anti-corruption measures</a:t>
            </a:r>
            <a:endParaRPr lang="en-GB" sz="1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000" b="1" u="none" strike="noStrike" dirty="0">
                <a:solidFill>
                  <a:srgbClr val="97424B"/>
                </a:solidFill>
                <a:effectLst/>
                <a:uFillTx/>
                <a:latin typeface="Times New Roman"/>
              </a:rPr>
              <a:t> </a:t>
            </a:r>
            <a:r>
              <a:rPr lang="en-GB" sz="3200" b="1" u="none" strike="noStrike" dirty="0">
                <a:solidFill>
                  <a:srgbClr val="054985"/>
                </a:solidFill>
                <a:effectLst/>
                <a:uFillTx/>
                <a:latin typeface="Times New Roman"/>
              </a:rPr>
              <a:t> </a:t>
            </a:r>
            <a:r>
              <a:rPr lang="en-GB" sz="2600" b="1" u="none" strike="noStrike" dirty="0">
                <a:solidFill>
                  <a:srgbClr val="054985"/>
                </a:solidFill>
                <a:effectLst/>
                <a:uFillTx/>
                <a:latin typeface="Times New Roman"/>
              </a:rPr>
              <a:t>Lithuanian practice and structural challenges </a:t>
            </a:r>
            <a:endParaRPr lang="en-GB" sz="2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3600" b="1" u="none" strike="noStrike" dirty="0">
                <a:solidFill>
                  <a:srgbClr val="861141"/>
                </a:solidFill>
                <a:effectLst/>
                <a:highlight>
                  <a:srgbClr val="FFFFFF"/>
                </a:highlight>
                <a:uFillTx/>
                <a:latin typeface="Times New Roman"/>
              </a:rPr>
              <a:t> </a:t>
            </a:r>
            <a:endParaRPr lang="en-GB" sz="36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22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2026-02-12</a:t>
            </a:r>
            <a:endParaRPr lang="en-GB" sz="22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22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Catania</a:t>
            </a:r>
          </a:p>
          <a:p>
            <a:pPr marL="272880" indent="-264960" algn="ctr"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US" sz="1800" b="0" u="none" strike="noStrike" dirty="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lang="en-US" sz="1800" b="1" i="1" dirty="0"/>
              <a:t>Project “2024-IT-PIF” (GA no. 101193934), co-funded by the EU (EUAF-2024-TRAI)</a:t>
            </a:r>
            <a:endParaRPr lang="de-DE" sz="1800" dirty="0"/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US" sz="1800" b="0" u="none" strike="noStrike" dirty="0">
                <a:solidFill>
                  <a:srgbClr val="FFFFFF"/>
                </a:solidFill>
                <a:effectLst/>
                <a:uFillTx/>
                <a:latin typeface="Arial"/>
              </a:rPr>
              <a:t>93934), co-funded by the EU (EUAF-2024-TRAI)</a:t>
            </a: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0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0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0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 dirty="0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CasellaDiTesto 135"/>
          <p:cNvSpPr txBox="1"/>
          <p:nvPr/>
        </p:nvSpPr>
        <p:spPr>
          <a:xfrm>
            <a:off x="-27000" y="640188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12AED11D-9F50-4654-B3BA-729EAD22A141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1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FA644DE-66A6-4AC5-861D-4CC53D5A10DB}"/>
              </a:ext>
            </a:extLst>
          </p:cNvPr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975" y="896760"/>
            <a:ext cx="6120130" cy="93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uppo 136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38" name="Rettangolo 137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39" name="Immagine 138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0" name="Rettangolo 139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1" name="Rettangolo 140"/>
          <p:cNvSpPr/>
          <p:nvPr/>
        </p:nvSpPr>
        <p:spPr>
          <a:xfrm>
            <a:off x="648000" y="936000"/>
            <a:ext cx="8352000" cy="568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 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76000" y="55260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3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PUBLIC OFFICIAL</a:t>
            </a:r>
            <a:br>
              <a:rPr sz="3300"/>
            </a:br>
            <a:r>
              <a:rPr lang="en-GB" sz="3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ART 230 (3) of the CC </a:t>
            </a:r>
            <a:endParaRPr lang="en-GB" sz="33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A person equivalent to a public servant includes not only traditional public officials but </a:t>
            </a:r>
            <a:r>
              <a:rPr lang="en-GB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also individuals working in public or private legal entities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who:</a:t>
            </a:r>
          </a:p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400" b="0" u="none" strike="noStrike">
                <a:solidFill>
                  <a:srgbClr val="87172F"/>
                </a:solidFill>
                <a:effectLst/>
                <a:uFillTx/>
                <a:latin typeface="Calibri"/>
              </a:rPr>
              <a:t>- exercise administrative powers,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400" b="0" u="none" strike="noStrike">
                <a:solidFill>
                  <a:srgbClr val="87172F"/>
                </a:solidFill>
                <a:effectLst/>
                <a:uFillTx/>
                <a:latin typeface="Calibri"/>
              </a:rPr>
              <a:t>- are entitled to act on behalf of a legal entity,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GB" sz="2400" b="0" u="none" strike="noStrike">
                <a:solidFill>
                  <a:srgbClr val="87172F"/>
                </a:solidFill>
                <a:effectLst/>
                <a:uFillTx/>
                <a:latin typeface="Calibri"/>
              </a:rPr>
              <a:t>- provide public services,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lt-LT" sz="2400" b="0" u="none" strike="noStrike">
                <a:solidFill>
                  <a:srgbClr val="87172F"/>
                </a:solidFill>
                <a:effectLst/>
                <a:uFillTx/>
                <a:latin typeface="Times New Roman"/>
                <a:ea typeface="SimSun;宋体"/>
              </a:rPr>
              <a:t>- as well as </a:t>
            </a:r>
            <a:r>
              <a:rPr lang="en-US" sz="2400" b="0" u="none" strike="noStrike">
                <a:solidFill>
                  <a:srgbClr val="87172F"/>
                </a:solidFill>
                <a:effectLst/>
                <a:uFillTx/>
                <a:latin typeface="Times New Roman"/>
                <a:ea typeface="SimSun;宋体"/>
              </a:rPr>
              <a:t>arbitrators</a:t>
            </a:r>
            <a:r>
              <a:rPr lang="lt-LT" sz="2400" b="0" u="none" strike="noStrike">
                <a:solidFill>
                  <a:srgbClr val="87172F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87172F"/>
                </a:solidFill>
                <a:effectLst/>
                <a:uFillTx/>
                <a:latin typeface="Times New Roman"/>
                <a:ea typeface="SimSun;宋体"/>
              </a:rPr>
              <a:t>and</a:t>
            </a:r>
            <a:r>
              <a:rPr lang="lt-LT" sz="2400" b="0" u="none" strike="noStrike">
                <a:solidFill>
                  <a:srgbClr val="87172F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87172F"/>
                </a:solidFill>
                <a:effectLst/>
                <a:uFillTx/>
                <a:latin typeface="Times New Roman"/>
                <a:ea typeface="SimSun;宋体"/>
              </a:rPr>
              <a:t>jurors.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44" name="CasellaDiTesto 143"/>
          <p:cNvSpPr txBox="1"/>
          <p:nvPr/>
        </p:nvSpPr>
        <p:spPr>
          <a:xfrm>
            <a:off x="45000" y="631188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C4BA923E-351F-402E-A658-72538B4AA3A9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2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5" name="CasellaDiTesto 144"/>
          <p:cNvSpPr txBox="1"/>
          <p:nvPr/>
        </p:nvSpPr>
        <p:spPr>
          <a:xfrm>
            <a:off x="72000" y="640800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66BC25A1-CDCD-4F2A-916E-53E57362FCA3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2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ruppo 145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47" name="Rettangolo 146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48" name="Immagine 147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9" name="Rettangolo 148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0" name="Rettangolo 149"/>
          <p:cNvSpPr/>
          <p:nvPr/>
        </p:nvSpPr>
        <p:spPr>
          <a:xfrm>
            <a:off x="648000" y="936000"/>
            <a:ext cx="8352000" cy="568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 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576000" y="55260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STATISTICS ON CORRUPTION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3" name="CasellaDiTesto 152"/>
          <p:cNvSpPr txBox="1"/>
          <p:nvPr/>
        </p:nvSpPr>
        <p:spPr>
          <a:xfrm>
            <a:off x="45000" y="640188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A65B4092-AA9E-4336-BAC0-DB8AB009FD77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3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4" name="CasellaDiTesto 153"/>
          <p:cNvSpPr txBox="1"/>
          <p:nvPr/>
        </p:nvSpPr>
        <p:spPr>
          <a:xfrm>
            <a:off x="45000" y="640188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F0AF4C95-4448-4745-87EB-7AEFE2003AC3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3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5" name="Immagine 154"/>
          <p:cNvPicPr/>
          <p:nvPr/>
        </p:nvPicPr>
        <p:blipFill>
          <a:blip r:embed="rId4"/>
          <a:stretch/>
        </p:blipFill>
        <p:spPr>
          <a:xfrm>
            <a:off x="1135800" y="1944000"/>
            <a:ext cx="7144200" cy="4267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uppo 155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57" name="Rettangolo 156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58" name="Immagine 157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59" name="Rettangolo 158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0" name="Rettangolo 159"/>
          <p:cNvSpPr/>
          <p:nvPr/>
        </p:nvSpPr>
        <p:spPr>
          <a:xfrm>
            <a:off x="648000" y="936000"/>
            <a:ext cx="8352000" cy="568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 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28560" y="720000"/>
            <a:ext cx="7880400" cy="1446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2400" b="1" u="none" strike="noStrike">
                <a:solidFill>
                  <a:srgbClr val="158466"/>
                </a:solidFill>
                <a:effectLst/>
                <a:uFillTx/>
                <a:latin typeface="Times New Roman"/>
              </a:rPr>
              <a:t>OFFENCES CAUSING SIGNIFICANT DAMAGE TO STATE AND EU FINANCIAL INTERESTS</a:t>
            </a:r>
            <a:br>
              <a:rPr sz="2400"/>
            </a:br>
            <a:r>
              <a:rPr lang="en-GB" sz="2400" b="1" u="none" strike="noStrike">
                <a:solidFill>
                  <a:srgbClr val="C9211E"/>
                </a:solidFill>
                <a:effectLst/>
                <a:uFillTx/>
                <a:latin typeface="Times New Roman"/>
              </a:rPr>
              <a:t>(investigations completed)</a:t>
            </a:r>
            <a:br>
              <a:rPr sz="2400"/>
            </a:b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0400" cy="434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3" name="CasellaDiTesto 162"/>
          <p:cNvSpPr txBox="1"/>
          <p:nvPr/>
        </p:nvSpPr>
        <p:spPr>
          <a:xfrm>
            <a:off x="45000" y="633600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67A17AD1-2759-4A09-B834-C18D16AA6533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4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4" name="CasellaDiTesto 163"/>
          <p:cNvSpPr txBox="1"/>
          <p:nvPr/>
        </p:nvSpPr>
        <p:spPr>
          <a:xfrm>
            <a:off x="45000" y="633600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5EADDEF8-E319-47F7-96B6-AD2827C3BE32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4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65" name="Immagine 164"/>
          <p:cNvPicPr/>
          <p:nvPr/>
        </p:nvPicPr>
        <p:blipFill>
          <a:blip r:embed="rId4"/>
          <a:stretch/>
        </p:blipFill>
        <p:spPr>
          <a:xfrm>
            <a:off x="1215000" y="2053800"/>
            <a:ext cx="6849000" cy="4210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uppo 165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67" name="Rettangolo 166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68" name="Immagine 167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9" name="Rettangolo 168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70" name="Rettangolo 169"/>
          <p:cNvSpPr/>
          <p:nvPr/>
        </p:nvSpPr>
        <p:spPr>
          <a:xfrm>
            <a:off x="648000" y="936000"/>
            <a:ext cx="8352000" cy="568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 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76000" y="55260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3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GB" sz="33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628560" y="1530360"/>
            <a:ext cx="7880400" cy="493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ctr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73" name="CasellaDiTesto 172"/>
          <p:cNvSpPr txBox="1"/>
          <p:nvPr/>
        </p:nvSpPr>
        <p:spPr>
          <a:xfrm>
            <a:off x="1152000" y="864000"/>
            <a:ext cx="7560000" cy="1371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 anchorCtr="1">
            <a:spAutoFit/>
          </a:bodyPr>
          <a:lstStyle/>
          <a:p>
            <a:pPr algn="ctr"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Court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outcomes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–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offenses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damaging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State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and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EU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financial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interests</a:t>
            </a:r>
            <a:endParaRPr lang="en-GB" sz="2800" b="0" u="none" strike="noStrike">
              <a:solidFill>
                <a:srgbClr val="87172F"/>
              </a:solidFill>
              <a:effectLst/>
              <a:uFillTx/>
              <a:latin typeface="Arial"/>
            </a:endParaRPr>
          </a:p>
        </p:txBody>
      </p:sp>
      <p:sp>
        <p:nvSpPr>
          <p:cNvPr id="174" name="CasellaDiTesto 173"/>
          <p:cNvSpPr txBox="1"/>
          <p:nvPr/>
        </p:nvSpPr>
        <p:spPr>
          <a:xfrm>
            <a:off x="-27000" y="648000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48474300-9A95-4343-81D9-21C6D5A9CAB5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5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CasellaDiTesto 174"/>
          <p:cNvSpPr txBox="1"/>
          <p:nvPr/>
        </p:nvSpPr>
        <p:spPr>
          <a:xfrm>
            <a:off x="0" y="640800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9D62D31E-C953-4FFA-9C19-2775BABA93C7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5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76" name="Immagine 175"/>
          <p:cNvPicPr/>
          <p:nvPr/>
        </p:nvPicPr>
        <p:blipFill>
          <a:blip r:embed="rId4"/>
          <a:stretch/>
        </p:blipFill>
        <p:spPr>
          <a:xfrm>
            <a:off x="144000" y="2273040"/>
            <a:ext cx="7144560" cy="4422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ruppo 176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78" name="Rettangolo 177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79" name="Immagine 178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0" name="Rettangolo 179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81" name="Rettangolo 180"/>
          <p:cNvSpPr/>
          <p:nvPr/>
        </p:nvSpPr>
        <p:spPr>
          <a:xfrm>
            <a:off x="648000" y="936000"/>
            <a:ext cx="8352000" cy="568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 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576000" y="552600"/>
            <a:ext cx="7880400" cy="13194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3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GB" sz="3300" b="0" u="none" strike="noStrike">
              <a:solidFill>
                <a:srgbClr val="000000"/>
              </a:solidFill>
              <a:effectLst/>
              <a:uFillTx/>
              <a:latin typeface="Calibri Light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subTitle"/>
          </p:nvPr>
        </p:nvSpPr>
        <p:spPr>
          <a:xfrm>
            <a:off x="628560" y="1694880"/>
            <a:ext cx="7880400" cy="46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marL="342720" indent="-342720" algn="just">
              <a:lnSpc>
                <a:spcPct val="90000"/>
              </a:lnSpc>
              <a:spcBef>
                <a:spcPts val="748"/>
              </a:spcBef>
              <a:buNone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High degree of organised criminal activity and sophistication;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Use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of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multiple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jurisdictions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Rapid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movement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of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funds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across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multiple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accounts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Increasing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use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of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crypt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Digital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evidence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stored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in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electronic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devices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requiring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forensic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expertise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Dissipation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of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assets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and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inability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to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freeze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funds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effectively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Lengthy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financial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forensic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examinations</a:t>
            </a: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;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42720" indent="-342720" algn="just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106200" algn="l"/>
                <a:tab pos="555480" algn="l"/>
                <a:tab pos="1004760" algn="l"/>
                <a:tab pos="1454040" algn="l"/>
                <a:tab pos="1903320" algn="l"/>
                <a:tab pos="2352600" algn="l"/>
                <a:tab pos="2801880" algn="l"/>
                <a:tab pos="3251160" algn="l"/>
                <a:tab pos="3700440" algn="l"/>
                <a:tab pos="4149720" algn="l"/>
                <a:tab pos="4598640" algn="l"/>
                <a:tab pos="5047920" algn="l"/>
                <a:tab pos="5497200" algn="l"/>
                <a:tab pos="5946480" algn="l"/>
                <a:tab pos="6395760" algn="l"/>
                <a:tab pos="6845040" algn="l"/>
                <a:tab pos="7294320" algn="l"/>
                <a:tab pos="7743600" algn="l"/>
                <a:tab pos="8192880" algn="l"/>
                <a:tab pos="8642160" algn="l"/>
              </a:tabLst>
            </a:pPr>
            <a:r>
              <a:rPr lang="lt-LT" sz="2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imSun;宋体"/>
              </a:rPr>
              <a:t>Etc.  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84" name="CasellaDiTesto 183"/>
          <p:cNvSpPr txBox="1"/>
          <p:nvPr/>
        </p:nvSpPr>
        <p:spPr>
          <a:xfrm>
            <a:off x="1152000" y="864000"/>
            <a:ext cx="7560000" cy="944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 anchorCtr="1">
            <a:spAutoFit/>
          </a:bodyPr>
          <a:lstStyle/>
          <a:p>
            <a:pPr algn="ctr"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Structural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challenges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in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protecting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EU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financial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interests</a:t>
            </a:r>
            <a:r>
              <a:rPr lang="lt-LT" sz="2800" b="1" u="none" strike="noStrike">
                <a:solidFill>
                  <a:srgbClr val="87172F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en-GB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5" name="CasellaDiTesto 184"/>
          <p:cNvSpPr txBox="1"/>
          <p:nvPr/>
        </p:nvSpPr>
        <p:spPr>
          <a:xfrm>
            <a:off x="45000" y="640188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F40040E4-9B5B-47D2-AF53-A7E7D8CBB33A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6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6" name="CasellaDiTesto 185"/>
          <p:cNvSpPr txBox="1"/>
          <p:nvPr/>
        </p:nvSpPr>
        <p:spPr>
          <a:xfrm>
            <a:off x="72000" y="6336000"/>
            <a:ext cx="3987000" cy="45612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>
            <a:spAutoFit/>
          </a:bodyPr>
          <a:lstStyle/>
          <a:p>
            <a:fld id="{7BE30314-CBD7-44F8-8668-C52FD88466AD}" type="slidenum"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6</a:t>
            </a:fld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ruppo 186"/>
          <p:cNvGrpSpPr/>
          <p:nvPr/>
        </p:nvGrpSpPr>
        <p:grpSpPr>
          <a:xfrm>
            <a:off x="0" y="0"/>
            <a:ext cx="9136080" cy="977760"/>
            <a:chOff x="0" y="0"/>
            <a:chExt cx="9136080" cy="977760"/>
          </a:xfrm>
        </p:grpSpPr>
        <p:sp>
          <p:nvSpPr>
            <p:cNvPr id="188" name="Rettangolo 187"/>
            <p:cNvSpPr/>
            <p:nvPr/>
          </p:nvSpPr>
          <p:spPr>
            <a:xfrm>
              <a:off x="0" y="0"/>
              <a:ext cx="9136080" cy="644400"/>
            </a:xfrm>
            <a:prstGeom prst="rect">
              <a:avLst/>
            </a:prstGeom>
            <a:solidFill>
              <a:srgbClr val="003B7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89" name="Immagine 188"/>
            <p:cNvPicPr/>
            <p:nvPr/>
          </p:nvPicPr>
          <p:blipFill>
            <a:blip r:embed="rId3"/>
            <a:stretch/>
          </p:blipFill>
          <p:spPr>
            <a:xfrm>
              <a:off x="395280" y="19080"/>
              <a:ext cx="657360" cy="95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90" name="Rettangolo 189"/>
            <p:cNvSpPr/>
            <p:nvPr/>
          </p:nvSpPr>
          <p:spPr>
            <a:xfrm>
              <a:off x="1403280" y="252360"/>
              <a:ext cx="5176800" cy="39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en-GB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1" name="Rettangolo 190"/>
          <p:cNvSpPr/>
          <p:nvPr/>
        </p:nvSpPr>
        <p:spPr>
          <a:xfrm>
            <a:off x="648000" y="1800000"/>
            <a:ext cx="7772400" cy="453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THANK YOU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en-GB" sz="4400" b="1" u="none" strike="noStrike">
                <a:solidFill>
                  <a:srgbClr val="861141"/>
                </a:solidFill>
                <a:effectLst/>
                <a:uFillTx/>
                <a:latin typeface="Times New Roman"/>
              </a:rPr>
              <a:t> </a:t>
            </a:r>
            <a:endParaRPr lang="en-GB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2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Jūratė Radišauskienė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IE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Prosecutor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en-GB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Criminal</a:t>
            </a: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en-IE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Prosecution</a:t>
            </a: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en-IE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Department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Prosecutor</a:t>
            </a: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en-US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General's</a:t>
            </a: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Office of </a:t>
            </a:r>
            <a:r>
              <a:rPr lang="en-US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the</a:t>
            </a: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en-US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Republic</a:t>
            </a: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of </a:t>
            </a:r>
            <a:r>
              <a:rPr lang="en-US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Lithuania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lt-LT" sz="1600" b="0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Jurate.Radisauskiene@prokuraturos.lt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lt-LT" sz="1600" b="1" u="none" strike="noStrike">
                <a:solidFill>
                  <a:srgbClr val="003366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en-GB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72880" indent="-264960" algn="ctr">
              <a:lnSpc>
                <a:spcPct val="100000"/>
              </a:lnSpc>
              <a:spcBef>
                <a:spcPts val="649"/>
              </a:spcBef>
              <a:tabLst>
                <a:tab pos="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7886</TotalTime>
  <Words>283</Words>
  <Application>Microsoft Office PowerPoint</Application>
  <PresentationFormat>Presentazione su schermo (4:3)</PresentationFormat>
  <Paragraphs>133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4</vt:i4>
      </vt:variant>
      <vt:variant>
        <vt:lpstr>Titoli diapositive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Office Theme</vt:lpstr>
      <vt:lpstr>Office Theme</vt:lpstr>
      <vt:lpstr>Office Theme</vt:lpstr>
      <vt:lpstr>Presentazione standard di PowerPoint</vt:lpstr>
      <vt:lpstr>PUBLIC OFFICIAL ART 230 (3) of the CC </vt:lpstr>
      <vt:lpstr>STATISTICS ON CORRUPTION</vt:lpstr>
      <vt:lpstr>OFFENCES CAUSING SIGNIFICANT DAMAGE TO STATE AND EU FINANCIAL INTERESTS (investigations completed) </vt:lpstr>
      <vt:lpstr> </vt:lpstr>
      <vt:lpstr>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Lietuvos Respublikos generalinė prokuratūra</dc:title>
  <dc:subject/>
  <dc:creator>name</dc:creator>
  <dc:description/>
  <cp:lastModifiedBy>Amalia Orsina</cp:lastModifiedBy>
  <cp:revision>714</cp:revision>
  <cp:lastPrinted>2019-09-05T09:43:32Z</cp:lastPrinted>
  <dcterms:created xsi:type="dcterms:W3CDTF">2002-10-19T08:33:44Z</dcterms:created>
  <dcterms:modified xsi:type="dcterms:W3CDTF">2026-03-02T16:37:17Z</dcterms:modified>
  <dc:language>lt-LT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r8>0</vt:r8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r8>0</vt:r8>
  </property>
  <property fmtid="{D5CDD505-2E9C-101B-9397-08002B2CF9AE}" pid="6" name="Notes">
    <vt:r8>3</vt:r8>
  </property>
  <property fmtid="{D5CDD505-2E9C-101B-9397-08002B2CF9AE}" pid="7" name="PresentationFormat">
    <vt:lpwstr>Demonstracija ekrane (4:3)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r8>17</vt:r8>
  </property>
</Properties>
</file>