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14"/>
  </p:notesMasterIdLst>
  <p:handoutMasterIdLst>
    <p:handoutMasterId r:id="rId15"/>
  </p:handoutMasterIdLst>
  <p:sldIdLst>
    <p:sldId id="275" r:id="rId5"/>
    <p:sldId id="286" r:id="rId6"/>
    <p:sldId id="285" r:id="rId7"/>
    <p:sldId id="274" r:id="rId8"/>
    <p:sldId id="284" r:id="rId9"/>
    <p:sldId id="281" r:id="rId10"/>
    <p:sldId id="287" r:id="rId11"/>
    <p:sldId id="288" r:id="rId12"/>
    <p:sldId id="283" r:id="rId13"/>
  </p:sldIdLst>
  <p:sldSz cx="9720263" cy="6480175"/>
  <p:notesSz cx="6858000" cy="9144000"/>
  <p:defaultTextStyle>
    <a:defPPr rtl="0">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062" userDrawn="1">
          <p15:clr>
            <a:srgbClr val="A4A3A4"/>
          </p15:clr>
        </p15:guide>
        <p15:guide id="3" pos="476" userDrawn="1">
          <p15:clr>
            <a:srgbClr val="A4A3A4"/>
          </p15:clr>
        </p15:guide>
        <p15:guide id="4" orient="horz" pos="204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66C9"/>
    <a:srgbClr val="EAB200"/>
    <a:srgbClr val="D6DEEE"/>
    <a:srgbClr val="2A5BCA"/>
    <a:srgbClr val="4B73D3"/>
    <a:srgbClr val="D6A300"/>
    <a:srgbClr val="3666C8"/>
    <a:srgbClr val="000000"/>
    <a:srgbClr val="0066FF"/>
    <a:srgbClr val="A5A5A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70" autoAdjust="0"/>
    <p:restoredTop sz="96383" autoAdjust="0"/>
  </p:normalViewPr>
  <p:slideViewPr>
    <p:cSldViewPr snapToGrid="0" showGuides="1">
      <p:cViewPr varScale="1">
        <p:scale>
          <a:sx n="89" d="100"/>
          <a:sy n="89" d="100"/>
        </p:scale>
        <p:origin x="931" y="130"/>
      </p:cViewPr>
      <p:guideLst>
        <p:guide pos="3062"/>
        <p:guide pos="476"/>
        <p:guide orient="horz" pos="2041"/>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89" d="100"/>
          <a:sy n="89" d="100"/>
        </p:scale>
        <p:origin x="3798"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E8BEDA40-91A9-49DC-B402-0EBE674AAEA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dirty="0"/>
          </a:p>
        </p:txBody>
      </p:sp>
      <p:sp>
        <p:nvSpPr>
          <p:cNvPr id="3" name="Segnaposto data 2">
            <a:extLst>
              <a:ext uri="{FF2B5EF4-FFF2-40B4-BE49-F238E27FC236}">
                <a16:creationId xmlns:a16="http://schemas.microsoft.com/office/drawing/2014/main" id="{E8CBB508-5589-42E7-A433-D119AC0FFB7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BEFBFAFD-B367-4FDC-8BD6-0ED3AC1E8171}" type="datetime1">
              <a:rPr lang="it-IT" smtClean="0"/>
              <a:t>02/03/2026</a:t>
            </a:fld>
            <a:endParaRPr lang="it-IT" dirty="0"/>
          </a:p>
        </p:txBody>
      </p:sp>
      <p:sp>
        <p:nvSpPr>
          <p:cNvPr id="4" name="Segnaposto piè di pagina 3">
            <a:extLst>
              <a:ext uri="{FF2B5EF4-FFF2-40B4-BE49-F238E27FC236}">
                <a16:creationId xmlns:a16="http://schemas.microsoft.com/office/drawing/2014/main" id="{E9232ABA-B33A-4B3B-8412-C1773FBF3DB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dirty="0"/>
          </a:p>
        </p:txBody>
      </p:sp>
      <p:sp>
        <p:nvSpPr>
          <p:cNvPr id="5" name="Segnaposto numero diapositiva 4">
            <a:extLst>
              <a:ext uri="{FF2B5EF4-FFF2-40B4-BE49-F238E27FC236}">
                <a16:creationId xmlns:a16="http://schemas.microsoft.com/office/drawing/2014/main" id="{BAB1832E-3B48-42CB-80A7-CD8E48D52DD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F1072A3-100F-40A9-915F-8D2D9E6962D8}" type="slidenum">
              <a:rPr lang="it-IT" smtClean="0"/>
              <a:t>‹N›</a:t>
            </a:fld>
            <a:endParaRPr lang="it-IT" dirty="0"/>
          </a:p>
        </p:txBody>
      </p:sp>
    </p:spTree>
    <p:extLst>
      <p:ext uri="{BB962C8B-B14F-4D97-AF65-F5344CB8AC3E}">
        <p14:creationId xmlns:p14="http://schemas.microsoft.com/office/powerpoint/2010/main" val="5135371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noProof="0" dirty="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8ABC55-7EA4-4B04-948D-8B6AA303BF20}" type="datetime1">
              <a:rPr lang="it-IT" noProof="0" smtClean="0"/>
              <a:pPr/>
              <a:t>02/03/2026</a:t>
            </a:fld>
            <a:endParaRPr lang="it-IT" noProof="0" dirty="0"/>
          </a:p>
        </p:txBody>
      </p:sp>
      <p:sp>
        <p:nvSpPr>
          <p:cNvPr id="4" name="Segnaposto immagine diapositiva 3"/>
          <p:cNvSpPr>
            <a:spLocks noGrp="1" noRot="1" noChangeAspect="1"/>
          </p:cNvSpPr>
          <p:nvPr>
            <p:ph type="sldImg" idx="2"/>
          </p:nvPr>
        </p:nvSpPr>
        <p:spPr>
          <a:xfrm>
            <a:off x="1114425" y="1143000"/>
            <a:ext cx="4629150" cy="3086100"/>
          </a:xfrm>
          <a:prstGeom prst="rect">
            <a:avLst/>
          </a:prstGeom>
          <a:noFill/>
          <a:ln w="12700">
            <a:solidFill>
              <a:prstClr val="black"/>
            </a:solidFill>
          </a:ln>
        </p:spPr>
        <p:txBody>
          <a:bodyPr vert="horz" lIns="91440" tIns="45720" rIns="91440" bIns="45720" rtlCol="0" anchor="ctr"/>
          <a:lstStyle/>
          <a:p>
            <a:pPr rtl="0"/>
            <a:endParaRPr lang="it-IT" noProof="0" dirty="0"/>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it-IT" noProof="0" dirty="0"/>
              <a:t>Modifica gli stili del testo dello schema</a:t>
            </a:r>
          </a:p>
          <a:p>
            <a:pPr lvl="1" rtl="0"/>
            <a:r>
              <a:rPr lang="it-IT" noProof="0" dirty="0"/>
              <a:t>Secondo livello</a:t>
            </a:r>
          </a:p>
          <a:p>
            <a:pPr lvl="2" rtl="0"/>
            <a:r>
              <a:rPr lang="it-IT" noProof="0" dirty="0"/>
              <a:t>Terzo livello</a:t>
            </a:r>
          </a:p>
          <a:p>
            <a:pPr lvl="3" rtl="0"/>
            <a:r>
              <a:rPr lang="it-IT" noProof="0" dirty="0"/>
              <a:t>Quarto livello</a:t>
            </a:r>
          </a:p>
          <a:p>
            <a:pPr lvl="4" rtl="0"/>
            <a:r>
              <a:rPr lang="it-IT" noProof="0" dirty="0"/>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noProof="0" dirty="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79230CFA-805A-4FD3-B3A0-DAAA5993DA17}" type="slidenum">
              <a:rPr lang="it-IT" noProof="0" smtClean="0"/>
              <a:t>‹N›</a:t>
            </a:fld>
            <a:endParaRPr lang="it-IT" noProof="0" dirty="0"/>
          </a:p>
        </p:txBody>
      </p:sp>
    </p:spTree>
    <p:extLst>
      <p:ext uri="{BB962C8B-B14F-4D97-AF65-F5344CB8AC3E}">
        <p14:creationId xmlns:p14="http://schemas.microsoft.com/office/powerpoint/2010/main" val="7989277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con immagine">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9E1099AB-ABB9-4706-9E38-357EC2AB4032}"/>
              </a:ext>
            </a:extLst>
          </p:cNvPr>
          <p:cNvSpPr/>
          <p:nvPr userDrawn="1"/>
        </p:nvSpPr>
        <p:spPr>
          <a:xfrm>
            <a:off x="1" y="0"/>
            <a:ext cx="9720263" cy="648017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sp>
        <p:nvSpPr>
          <p:cNvPr id="11" name="Triangolo rettangolo 10">
            <a:extLst>
              <a:ext uri="{FF2B5EF4-FFF2-40B4-BE49-F238E27FC236}">
                <a16:creationId xmlns:a16="http://schemas.microsoft.com/office/drawing/2014/main" id="{037924D2-2AB4-4BE1-9687-836615C72DFC}"/>
              </a:ext>
            </a:extLst>
          </p:cNvPr>
          <p:cNvSpPr/>
          <p:nvPr userDrawn="1"/>
        </p:nvSpPr>
        <p:spPr>
          <a:xfrm flipV="1">
            <a:off x="1" y="-6"/>
            <a:ext cx="8471209" cy="5106384"/>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cxnSp>
        <p:nvCxnSpPr>
          <p:cNvPr id="16" name="Connettore diritto 15">
            <a:extLst>
              <a:ext uri="{FF2B5EF4-FFF2-40B4-BE49-F238E27FC236}">
                <a16:creationId xmlns:a16="http://schemas.microsoft.com/office/drawing/2014/main" id="{A93BC534-BFA1-4292-899F-03AC711BF7C5}"/>
              </a:ext>
            </a:extLst>
          </p:cNvPr>
          <p:cNvCxnSpPr>
            <a:cxnSpLocks/>
          </p:cNvCxnSpPr>
          <p:nvPr userDrawn="1"/>
        </p:nvCxnSpPr>
        <p:spPr>
          <a:xfrm flipV="1">
            <a:off x="1" y="0"/>
            <a:ext cx="4808058" cy="2838933"/>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5" name="Segnaposto immagine 24">
            <a:extLst>
              <a:ext uri="{FF2B5EF4-FFF2-40B4-BE49-F238E27FC236}">
                <a16:creationId xmlns:a16="http://schemas.microsoft.com/office/drawing/2014/main" id="{73B47EE6-EDE6-4881-B456-B37D9C1ADE38}"/>
              </a:ext>
            </a:extLst>
          </p:cNvPr>
          <p:cNvSpPr>
            <a:spLocks noGrp="1"/>
          </p:cNvSpPr>
          <p:nvPr>
            <p:ph type="pic" sz="quarter" idx="13"/>
          </p:nvPr>
        </p:nvSpPr>
        <p:spPr>
          <a:xfrm>
            <a:off x="1342117" y="813514"/>
            <a:ext cx="3530709" cy="4854074"/>
          </a:xfrm>
          <a:custGeom>
            <a:avLst/>
            <a:gdLst>
              <a:gd name="connsiteX0" fmla="*/ 2214261 w 4428523"/>
              <a:gd name="connsiteY0" fmla="*/ 0 h 5137089"/>
              <a:gd name="connsiteX1" fmla="*/ 4428523 w 4428523"/>
              <a:gd name="connsiteY1" fmla="*/ 1107131 h 5137089"/>
              <a:gd name="connsiteX2" fmla="*/ 4428523 w 4428523"/>
              <a:gd name="connsiteY2" fmla="*/ 4029957 h 5137089"/>
              <a:gd name="connsiteX3" fmla="*/ 2214261 w 4428523"/>
              <a:gd name="connsiteY3" fmla="*/ 5137089 h 5137089"/>
              <a:gd name="connsiteX4" fmla="*/ 0 w 4428523"/>
              <a:gd name="connsiteY4" fmla="*/ 4029957 h 5137089"/>
              <a:gd name="connsiteX5" fmla="*/ 0 w 4428523"/>
              <a:gd name="connsiteY5" fmla="*/ 1107131 h 5137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8523" h="5137089">
                <a:moveTo>
                  <a:pt x="2214261" y="0"/>
                </a:moveTo>
                <a:lnTo>
                  <a:pt x="4428523" y="1107131"/>
                </a:lnTo>
                <a:lnTo>
                  <a:pt x="4428523" y="4029957"/>
                </a:lnTo>
                <a:lnTo>
                  <a:pt x="2214261" y="5137089"/>
                </a:lnTo>
                <a:lnTo>
                  <a:pt x="0" y="4029957"/>
                </a:lnTo>
                <a:lnTo>
                  <a:pt x="0" y="1107131"/>
                </a:lnTo>
                <a:close/>
              </a:path>
            </a:pathLst>
          </a:custGeom>
        </p:spPr>
        <p:txBody>
          <a:bodyPr wrap="square" rtlCol="0" anchor="ctr">
            <a:noAutofit/>
          </a:bodyPr>
          <a:lstStyle>
            <a:lvl1pPr marL="0" indent="0" algn="ctr">
              <a:buNone/>
              <a:defRPr>
                <a:solidFill>
                  <a:schemeClr val="bg2"/>
                </a:solidFill>
              </a:defRPr>
            </a:lvl1pPr>
          </a:lstStyle>
          <a:p>
            <a:pPr rtl="0"/>
            <a:r>
              <a:rPr lang="it-IT" noProof="0"/>
              <a:t>Fare clic sull'icona per inserire un'immagine</a:t>
            </a:r>
            <a:endParaRPr lang="it-IT" noProof="0" dirty="0"/>
          </a:p>
        </p:txBody>
      </p:sp>
      <p:cxnSp>
        <p:nvCxnSpPr>
          <p:cNvPr id="18" name="Connettore diritto 17">
            <a:extLst>
              <a:ext uri="{FF2B5EF4-FFF2-40B4-BE49-F238E27FC236}">
                <a16:creationId xmlns:a16="http://schemas.microsoft.com/office/drawing/2014/main" id="{EBEE4DB5-5DEF-4DDB-9764-FD834B9DCAEC}"/>
              </a:ext>
            </a:extLst>
          </p:cNvPr>
          <p:cNvCxnSpPr>
            <a:cxnSpLocks/>
          </p:cNvCxnSpPr>
          <p:nvPr userDrawn="1"/>
        </p:nvCxnSpPr>
        <p:spPr>
          <a:xfrm flipV="1">
            <a:off x="7178820" y="3708100"/>
            <a:ext cx="2541444" cy="159604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olo 1" title="Titolo">
            <a:extLst>
              <a:ext uri="{FF2B5EF4-FFF2-40B4-BE49-F238E27FC236}">
                <a16:creationId xmlns:a16="http://schemas.microsoft.com/office/drawing/2014/main" id="{A648E0EA-49ED-4F2D-A107-8FCE6301FC88}"/>
              </a:ext>
            </a:extLst>
          </p:cNvPr>
          <p:cNvSpPr>
            <a:spLocks noGrp="1"/>
          </p:cNvSpPr>
          <p:nvPr>
            <p:ph type="ctrTitle" hasCustomPrompt="1"/>
          </p:nvPr>
        </p:nvSpPr>
        <p:spPr>
          <a:xfrm>
            <a:off x="5083146" y="1895565"/>
            <a:ext cx="3869587" cy="1527209"/>
          </a:xfrm>
          <a:prstGeom prst="rect">
            <a:avLst/>
          </a:prstGeom>
        </p:spPr>
        <p:txBody>
          <a:bodyPr rtlCol="0" anchor="b">
            <a:normAutofit/>
          </a:bodyPr>
          <a:lstStyle>
            <a:lvl1pPr algn="l">
              <a:defRPr sz="8205" b="1">
                <a:solidFill>
                  <a:schemeClr val="accent1"/>
                </a:solidFill>
              </a:defRPr>
            </a:lvl1pPr>
          </a:lstStyle>
          <a:p>
            <a:pPr rtl="0"/>
            <a:r>
              <a:rPr lang="it-IT" noProof="0" dirty="0"/>
              <a:t>Fare clic per modificare lo stile del titolo</a:t>
            </a:r>
          </a:p>
        </p:txBody>
      </p:sp>
      <p:sp>
        <p:nvSpPr>
          <p:cNvPr id="3" name="Sottotitolo 2" title="Sottotitolo">
            <a:extLst>
              <a:ext uri="{FF2B5EF4-FFF2-40B4-BE49-F238E27FC236}">
                <a16:creationId xmlns:a16="http://schemas.microsoft.com/office/drawing/2014/main" id="{06317687-D49E-41F7-A330-C78C728F0D12}"/>
              </a:ext>
            </a:extLst>
          </p:cNvPr>
          <p:cNvSpPr>
            <a:spLocks noGrp="1"/>
          </p:cNvSpPr>
          <p:nvPr>
            <p:ph type="subTitle" idx="1" hasCustomPrompt="1"/>
          </p:nvPr>
        </p:nvSpPr>
        <p:spPr>
          <a:xfrm>
            <a:off x="5082740" y="3440407"/>
            <a:ext cx="3870198" cy="1188291"/>
          </a:xfrm>
          <a:prstGeom prst="rect">
            <a:avLst/>
          </a:prstGeom>
        </p:spPr>
        <p:txBody>
          <a:bodyPr rtlCol="0"/>
          <a:lstStyle>
            <a:lvl1pPr marL="0" indent="0" algn="l">
              <a:buNone/>
              <a:defRPr sz="4579" b="0" i="0" spc="572">
                <a:solidFill>
                  <a:schemeClr val="tx1"/>
                </a:solidFill>
                <a:latin typeface="+mn-lt"/>
                <a:cs typeface="Calibri" panose="020F0502020204030204" pitchFamily="34" charset="0"/>
              </a:defRPr>
            </a:lvl1pPr>
            <a:lvl2pPr marL="872329" indent="0" algn="ctr">
              <a:buNone/>
              <a:defRPr sz="3817"/>
            </a:lvl2pPr>
            <a:lvl3pPr marL="1744659" indent="0" algn="ctr">
              <a:buNone/>
              <a:defRPr sz="3434"/>
            </a:lvl3pPr>
            <a:lvl4pPr marL="2616987" indent="0" algn="ctr">
              <a:buNone/>
              <a:defRPr sz="3053"/>
            </a:lvl4pPr>
            <a:lvl5pPr marL="3489315" indent="0" algn="ctr">
              <a:buNone/>
              <a:defRPr sz="3053"/>
            </a:lvl5pPr>
            <a:lvl6pPr marL="4361644" indent="0" algn="ctr">
              <a:buNone/>
              <a:defRPr sz="3053"/>
            </a:lvl6pPr>
            <a:lvl7pPr marL="5233974" indent="0" algn="ctr">
              <a:buNone/>
              <a:defRPr sz="3053"/>
            </a:lvl7pPr>
            <a:lvl8pPr marL="6106302" indent="0" algn="ctr">
              <a:buNone/>
              <a:defRPr sz="3053"/>
            </a:lvl8pPr>
            <a:lvl9pPr marL="6978631" indent="0" algn="ctr">
              <a:buNone/>
              <a:defRPr sz="3053"/>
            </a:lvl9pPr>
          </a:lstStyle>
          <a:p>
            <a:pPr rtl="0"/>
            <a:r>
              <a:rPr lang="it-IT" noProof="0" dirty="0"/>
              <a:t>FARE CLIC PER MODIFICARE LO STILE DEL SOTTOTITOLO DELLO SCHEMA</a:t>
            </a:r>
          </a:p>
        </p:txBody>
      </p:sp>
      <p:cxnSp>
        <p:nvCxnSpPr>
          <p:cNvPr id="9" name="Connettore diritto 8">
            <a:extLst>
              <a:ext uri="{FF2B5EF4-FFF2-40B4-BE49-F238E27FC236}">
                <a16:creationId xmlns:a16="http://schemas.microsoft.com/office/drawing/2014/main" id="{162849C0-AA0D-4E1A-B4B6-E6A5917AC0A5}"/>
              </a:ext>
            </a:extLst>
          </p:cNvPr>
          <p:cNvCxnSpPr>
            <a:cxnSpLocks/>
          </p:cNvCxnSpPr>
          <p:nvPr userDrawn="1"/>
        </p:nvCxnSpPr>
        <p:spPr>
          <a:xfrm flipV="1">
            <a:off x="-14221" y="4441081"/>
            <a:ext cx="1530582" cy="945903"/>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0045013"/>
      </p:ext>
    </p:extLst>
  </p:cSld>
  <p:clrMapOvr>
    <a:masterClrMapping/>
  </p:clrMapOvr>
  <p:extLst>
    <p:ext uri="{DCECCB84-F9BA-43D5-87BE-67443E8EF086}">
      <p15:sldGuideLst xmlns:p15="http://schemas.microsoft.com/office/powerpoint/2012/main">
        <p15:guide id="1" orient="horz" pos="2041" userDrawn="1">
          <p15:clr>
            <a:srgbClr val="FBAE40"/>
          </p15:clr>
        </p15:guide>
        <p15:guide id="2" pos="6009" userDrawn="1">
          <p15:clr>
            <a:srgbClr val="FBAE40"/>
          </p15:clr>
        </p15:guide>
        <p15:guide id="3" pos="109" userDrawn="1">
          <p15:clr>
            <a:srgbClr val="FBAE40"/>
          </p15:clr>
        </p15:guide>
        <p15:guide id="4" orient="horz" pos="3948" userDrawn="1">
          <p15:clr>
            <a:srgbClr val="FBAE40"/>
          </p15:clr>
        </p15:guide>
        <p15:guide id="5" orient="horz" pos="134" userDrawn="1">
          <p15:clr>
            <a:srgbClr val="FBAE40"/>
          </p15:clr>
        </p15:guide>
        <p15:guide id="6" pos="1960" userDrawn="1">
          <p15:clr>
            <a:srgbClr val="FBAE40"/>
          </p15:clr>
        </p15:guide>
        <p15:guide id="7" pos="35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9E1099AB-ABB9-4706-9E38-357EC2AB4032}"/>
              </a:ext>
            </a:extLst>
          </p:cNvPr>
          <p:cNvSpPr/>
          <p:nvPr userDrawn="1"/>
        </p:nvSpPr>
        <p:spPr>
          <a:xfrm>
            <a:off x="1" y="0"/>
            <a:ext cx="9720263" cy="648017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sp>
        <p:nvSpPr>
          <p:cNvPr id="11" name="Triangolo rettangolo 10">
            <a:extLst>
              <a:ext uri="{FF2B5EF4-FFF2-40B4-BE49-F238E27FC236}">
                <a16:creationId xmlns:a16="http://schemas.microsoft.com/office/drawing/2014/main" id="{037924D2-2AB4-4BE1-9687-836615C72DFC}"/>
              </a:ext>
            </a:extLst>
          </p:cNvPr>
          <p:cNvSpPr/>
          <p:nvPr userDrawn="1"/>
        </p:nvSpPr>
        <p:spPr>
          <a:xfrm flipV="1">
            <a:off x="1" y="-6"/>
            <a:ext cx="8471209" cy="5106384"/>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cxnSp>
        <p:nvCxnSpPr>
          <p:cNvPr id="16" name="Connettore diritto 15">
            <a:extLst>
              <a:ext uri="{FF2B5EF4-FFF2-40B4-BE49-F238E27FC236}">
                <a16:creationId xmlns:a16="http://schemas.microsoft.com/office/drawing/2014/main" id="{A93BC534-BFA1-4292-899F-03AC711BF7C5}"/>
              </a:ext>
            </a:extLst>
          </p:cNvPr>
          <p:cNvCxnSpPr>
            <a:cxnSpLocks/>
          </p:cNvCxnSpPr>
          <p:nvPr userDrawn="1"/>
        </p:nvCxnSpPr>
        <p:spPr>
          <a:xfrm flipV="1">
            <a:off x="1" y="0"/>
            <a:ext cx="4808058" cy="2838933"/>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8" name="Connettore diritto 17">
            <a:extLst>
              <a:ext uri="{FF2B5EF4-FFF2-40B4-BE49-F238E27FC236}">
                <a16:creationId xmlns:a16="http://schemas.microsoft.com/office/drawing/2014/main" id="{EBEE4DB5-5DEF-4DDB-9764-FD834B9DCAEC}"/>
              </a:ext>
            </a:extLst>
          </p:cNvPr>
          <p:cNvCxnSpPr>
            <a:cxnSpLocks/>
          </p:cNvCxnSpPr>
          <p:nvPr userDrawn="1"/>
        </p:nvCxnSpPr>
        <p:spPr>
          <a:xfrm flipV="1">
            <a:off x="7178820" y="3708100"/>
            <a:ext cx="2541444" cy="159604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olo 1" title="Titolo">
            <a:extLst>
              <a:ext uri="{FF2B5EF4-FFF2-40B4-BE49-F238E27FC236}">
                <a16:creationId xmlns:a16="http://schemas.microsoft.com/office/drawing/2014/main" id="{A648E0EA-49ED-4F2D-A107-8FCE6301FC88}"/>
              </a:ext>
            </a:extLst>
          </p:cNvPr>
          <p:cNvSpPr>
            <a:spLocks noGrp="1"/>
          </p:cNvSpPr>
          <p:nvPr>
            <p:ph type="ctrTitle" hasCustomPrompt="1"/>
          </p:nvPr>
        </p:nvSpPr>
        <p:spPr>
          <a:xfrm>
            <a:off x="5083146" y="1895565"/>
            <a:ext cx="3869587" cy="1527209"/>
          </a:xfrm>
          <a:prstGeom prst="rect">
            <a:avLst/>
          </a:prstGeom>
        </p:spPr>
        <p:txBody>
          <a:bodyPr rtlCol="0" anchor="b">
            <a:normAutofit/>
          </a:bodyPr>
          <a:lstStyle>
            <a:lvl1pPr algn="l">
              <a:defRPr sz="8205" b="1">
                <a:solidFill>
                  <a:schemeClr val="accent1"/>
                </a:solidFill>
              </a:defRPr>
            </a:lvl1pPr>
          </a:lstStyle>
          <a:p>
            <a:pPr rtl="0"/>
            <a:r>
              <a:rPr lang="it-IT" noProof="0" dirty="0"/>
              <a:t>Fare clic per modificare lo stile del titolo</a:t>
            </a:r>
          </a:p>
        </p:txBody>
      </p:sp>
      <p:sp>
        <p:nvSpPr>
          <p:cNvPr id="3" name="Sottotitolo 2" title="Sottotitolo">
            <a:extLst>
              <a:ext uri="{FF2B5EF4-FFF2-40B4-BE49-F238E27FC236}">
                <a16:creationId xmlns:a16="http://schemas.microsoft.com/office/drawing/2014/main" id="{06317687-D49E-41F7-A330-C78C728F0D12}"/>
              </a:ext>
            </a:extLst>
          </p:cNvPr>
          <p:cNvSpPr>
            <a:spLocks noGrp="1"/>
          </p:cNvSpPr>
          <p:nvPr>
            <p:ph type="subTitle" idx="1" hasCustomPrompt="1"/>
          </p:nvPr>
        </p:nvSpPr>
        <p:spPr>
          <a:xfrm>
            <a:off x="5082740" y="3440407"/>
            <a:ext cx="3870198" cy="1188291"/>
          </a:xfrm>
          <a:prstGeom prst="rect">
            <a:avLst/>
          </a:prstGeom>
        </p:spPr>
        <p:txBody>
          <a:bodyPr rtlCol="0"/>
          <a:lstStyle>
            <a:lvl1pPr marL="0" indent="0" algn="l">
              <a:buNone/>
              <a:defRPr sz="4579" b="0" i="0" spc="572">
                <a:solidFill>
                  <a:schemeClr val="tx1"/>
                </a:solidFill>
                <a:latin typeface="+mn-lt"/>
                <a:cs typeface="Calibri" panose="020F0502020204030204" pitchFamily="34" charset="0"/>
              </a:defRPr>
            </a:lvl1pPr>
            <a:lvl2pPr marL="872329" indent="0" algn="ctr">
              <a:buNone/>
              <a:defRPr sz="3817"/>
            </a:lvl2pPr>
            <a:lvl3pPr marL="1744659" indent="0" algn="ctr">
              <a:buNone/>
              <a:defRPr sz="3434"/>
            </a:lvl3pPr>
            <a:lvl4pPr marL="2616987" indent="0" algn="ctr">
              <a:buNone/>
              <a:defRPr sz="3053"/>
            </a:lvl4pPr>
            <a:lvl5pPr marL="3489315" indent="0" algn="ctr">
              <a:buNone/>
              <a:defRPr sz="3053"/>
            </a:lvl5pPr>
            <a:lvl6pPr marL="4361644" indent="0" algn="ctr">
              <a:buNone/>
              <a:defRPr sz="3053"/>
            </a:lvl6pPr>
            <a:lvl7pPr marL="5233974" indent="0" algn="ctr">
              <a:buNone/>
              <a:defRPr sz="3053"/>
            </a:lvl7pPr>
            <a:lvl8pPr marL="6106302" indent="0" algn="ctr">
              <a:buNone/>
              <a:defRPr sz="3053"/>
            </a:lvl8pPr>
            <a:lvl9pPr marL="6978631" indent="0" algn="ctr">
              <a:buNone/>
              <a:defRPr sz="3053"/>
            </a:lvl9pPr>
          </a:lstStyle>
          <a:p>
            <a:pPr rtl="0"/>
            <a:r>
              <a:rPr lang="it-IT" noProof="0" dirty="0"/>
              <a:t>FARE CLIC PER MODIFICARE LO STILE DEL SOTTOTITOLO DELLO SCHEMA</a:t>
            </a:r>
          </a:p>
        </p:txBody>
      </p:sp>
      <p:cxnSp>
        <p:nvCxnSpPr>
          <p:cNvPr id="9" name="Connettore diritto 8">
            <a:extLst>
              <a:ext uri="{FF2B5EF4-FFF2-40B4-BE49-F238E27FC236}">
                <a16:creationId xmlns:a16="http://schemas.microsoft.com/office/drawing/2014/main" id="{162849C0-AA0D-4E1A-B4B6-E6A5917AC0A5}"/>
              </a:ext>
            </a:extLst>
          </p:cNvPr>
          <p:cNvCxnSpPr>
            <a:cxnSpLocks/>
          </p:cNvCxnSpPr>
          <p:nvPr userDrawn="1"/>
        </p:nvCxnSpPr>
        <p:spPr>
          <a:xfrm flipV="1">
            <a:off x="-14221" y="4441081"/>
            <a:ext cx="1530582" cy="945903"/>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0920470"/>
      </p:ext>
    </p:extLst>
  </p:cSld>
  <p:clrMapOvr>
    <a:masterClrMapping/>
  </p:clrMapOvr>
  <p:extLst>
    <p:ext uri="{DCECCB84-F9BA-43D5-87BE-67443E8EF086}">
      <p15:sldGuideLst xmlns:p15="http://schemas.microsoft.com/office/powerpoint/2012/main">
        <p15:guide id="1" orient="horz" pos="2041" userDrawn="1">
          <p15:clr>
            <a:srgbClr val="FBAE40"/>
          </p15:clr>
        </p15:guide>
        <p15:guide id="2" pos="6009" userDrawn="1">
          <p15:clr>
            <a:srgbClr val="FBAE40"/>
          </p15:clr>
        </p15:guide>
        <p15:guide id="3" pos="109" userDrawn="1">
          <p15:clr>
            <a:srgbClr val="FBAE40"/>
          </p15:clr>
        </p15:guide>
        <p15:guide id="4" orient="horz" pos="3948" userDrawn="1">
          <p15:clr>
            <a:srgbClr val="FBAE40"/>
          </p15:clr>
        </p15:guide>
        <p15:guide id="5" orient="horz" pos="134" userDrawn="1">
          <p15:clr>
            <a:srgbClr val="FBAE40"/>
          </p15:clr>
        </p15:guide>
        <p15:guide id="6" pos="1960" userDrawn="1">
          <p15:clr>
            <a:srgbClr val="FBAE40"/>
          </p15:clr>
        </p15:guide>
        <p15:guide id="7" pos="35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testazione sezione">
    <p:spTree>
      <p:nvGrpSpPr>
        <p:cNvPr id="1" name=""/>
        <p:cNvGrpSpPr/>
        <p:nvPr/>
      </p:nvGrpSpPr>
      <p:grpSpPr>
        <a:xfrm>
          <a:off x="0" y="0"/>
          <a:ext cx="0" cy="0"/>
          <a:chOff x="0" y="0"/>
          <a:chExt cx="0" cy="0"/>
        </a:xfrm>
      </p:grpSpPr>
      <p:sp>
        <p:nvSpPr>
          <p:cNvPr id="22" name="Rettangolo 21">
            <a:extLst>
              <a:ext uri="{FF2B5EF4-FFF2-40B4-BE49-F238E27FC236}">
                <a16:creationId xmlns:a16="http://schemas.microsoft.com/office/drawing/2014/main" id="{33B31A5E-1244-4689-B513-C78E3C4E53B2}"/>
              </a:ext>
            </a:extLst>
          </p:cNvPr>
          <p:cNvSpPr/>
          <p:nvPr userDrawn="1"/>
        </p:nvSpPr>
        <p:spPr>
          <a:xfrm>
            <a:off x="1" y="0"/>
            <a:ext cx="9720263" cy="648017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sp>
        <p:nvSpPr>
          <p:cNvPr id="19" name="Triangolo rettangolo 18">
            <a:extLst>
              <a:ext uri="{FF2B5EF4-FFF2-40B4-BE49-F238E27FC236}">
                <a16:creationId xmlns:a16="http://schemas.microsoft.com/office/drawing/2014/main" id="{71D0E8AA-902F-440D-9C55-2A391C22396A}"/>
              </a:ext>
            </a:extLst>
          </p:cNvPr>
          <p:cNvSpPr/>
          <p:nvPr userDrawn="1"/>
        </p:nvSpPr>
        <p:spPr>
          <a:xfrm flipV="1">
            <a:off x="1" y="-6"/>
            <a:ext cx="8471209" cy="5106384"/>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sp>
        <p:nvSpPr>
          <p:cNvPr id="17" name="Parallelogramma 16">
            <a:extLst>
              <a:ext uri="{FF2B5EF4-FFF2-40B4-BE49-F238E27FC236}">
                <a16:creationId xmlns:a16="http://schemas.microsoft.com/office/drawing/2014/main" id="{7D937721-835D-4D84-94A3-6C79D4639514}"/>
              </a:ext>
            </a:extLst>
          </p:cNvPr>
          <p:cNvSpPr/>
          <p:nvPr userDrawn="1"/>
        </p:nvSpPr>
        <p:spPr>
          <a:xfrm rot="19958790">
            <a:off x="-508117" y="3390493"/>
            <a:ext cx="3077574" cy="1650708"/>
          </a:xfrm>
          <a:prstGeom prst="parallelogram">
            <a:avLst>
              <a:gd name="adj" fmla="val 5321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cxnSp>
        <p:nvCxnSpPr>
          <p:cNvPr id="18" name="Connettore diritto 17">
            <a:extLst>
              <a:ext uri="{FF2B5EF4-FFF2-40B4-BE49-F238E27FC236}">
                <a16:creationId xmlns:a16="http://schemas.microsoft.com/office/drawing/2014/main" id="{732BB30B-8262-4715-998F-AAF6A81ADFD3}"/>
              </a:ext>
            </a:extLst>
          </p:cNvPr>
          <p:cNvCxnSpPr>
            <a:cxnSpLocks/>
          </p:cNvCxnSpPr>
          <p:nvPr userDrawn="1"/>
        </p:nvCxnSpPr>
        <p:spPr>
          <a:xfrm flipV="1">
            <a:off x="0" y="954442"/>
            <a:ext cx="1423324" cy="857509"/>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00" name="Titolo 1" title="Titolo">
            <a:extLst>
              <a:ext uri="{FF2B5EF4-FFF2-40B4-BE49-F238E27FC236}">
                <a16:creationId xmlns:a16="http://schemas.microsoft.com/office/drawing/2014/main" id="{4D7EF399-DAA5-44EC-B712-79C755FE84CB}"/>
              </a:ext>
            </a:extLst>
          </p:cNvPr>
          <p:cNvSpPr>
            <a:spLocks noGrp="1"/>
          </p:cNvSpPr>
          <p:nvPr>
            <p:ph type="title" hasCustomPrompt="1"/>
          </p:nvPr>
        </p:nvSpPr>
        <p:spPr>
          <a:xfrm>
            <a:off x="5009893" y="1877928"/>
            <a:ext cx="3915877" cy="1691248"/>
          </a:xfrm>
          <a:prstGeom prst="rect">
            <a:avLst/>
          </a:prstGeom>
        </p:spPr>
        <p:txBody>
          <a:bodyPr rtlCol="0" anchor="b">
            <a:normAutofit/>
          </a:bodyPr>
          <a:lstStyle>
            <a:lvl1pPr>
              <a:defRPr sz="7632" b="1">
                <a:solidFill>
                  <a:schemeClr val="accent1"/>
                </a:solidFill>
                <a:latin typeface="+mj-lt"/>
                <a:cs typeface="Calibri Light" panose="020F0302020204030204" pitchFamily="34" charset="0"/>
              </a:defRPr>
            </a:lvl1pPr>
          </a:lstStyle>
          <a:p>
            <a:pPr rtl="0"/>
            <a:r>
              <a:rPr lang="it-IT" noProof="0" dirty="0"/>
              <a:t>Fare clic per modificare lo stile del titolo</a:t>
            </a:r>
          </a:p>
        </p:txBody>
      </p:sp>
      <p:sp>
        <p:nvSpPr>
          <p:cNvPr id="101" name="Segnaposto testo 2" title="Sottotitolo">
            <a:extLst>
              <a:ext uri="{FF2B5EF4-FFF2-40B4-BE49-F238E27FC236}">
                <a16:creationId xmlns:a16="http://schemas.microsoft.com/office/drawing/2014/main" id="{26D13BFA-61B0-402F-8611-02D3DFDBEBCB}"/>
              </a:ext>
            </a:extLst>
          </p:cNvPr>
          <p:cNvSpPr>
            <a:spLocks noGrp="1"/>
          </p:cNvSpPr>
          <p:nvPr>
            <p:ph type="body" idx="1" hasCustomPrompt="1"/>
          </p:nvPr>
        </p:nvSpPr>
        <p:spPr>
          <a:xfrm>
            <a:off x="5009893" y="3583133"/>
            <a:ext cx="3915877" cy="860414"/>
          </a:xfrm>
          <a:prstGeom prst="rect">
            <a:avLst/>
          </a:prstGeom>
        </p:spPr>
        <p:txBody>
          <a:bodyPr rtlCol="0">
            <a:normAutofit/>
          </a:bodyPr>
          <a:lstStyle>
            <a:lvl1pPr marL="0" indent="0">
              <a:buNone/>
              <a:defRPr sz="3817" b="0" i="0" spc="572">
                <a:solidFill>
                  <a:schemeClr val="tx1"/>
                </a:solidFill>
                <a:latin typeface="+mn-lt"/>
                <a:cs typeface="Calibri" panose="020F0502020204030204" pitchFamily="34" charset="0"/>
              </a:defRPr>
            </a:lvl1pPr>
            <a:lvl2pPr marL="872329" indent="0">
              <a:buNone/>
              <a:defRPr sz="3817">
                <a:solidFill>
                  <a:schemeClr val="tx1">
                    <a:tint val="75000"/>
                  </a:schemeClr>
                </a:solidFill>
              </a:defRPr>
            </a:lvl2pPr>
            <a:lvl3pPr marL="1744659" indent="0">
              <a:buNone/>
              <a:defRPr sz="3434">
                <a:solidFill>
                  <a:schemeClr val="tx1">
                    <a:tint val="75000"/>
                  </a:schemeClr>
                </a:solidFill>
              </a:defRPr>
            </a:lvl3pPr>
            <a:lvl4pPr marL="2616987" indent="0">
              <a:buNone/>
              <a:defRPr sz="3053">
                <a:solidFill>
                  <a:schemeClr val="tx1">
                    <a:tint val="75000"/>
                  </a:schemeClr>
                </a:solidFill>
              </a:defRPr>
            </a:lvl4pPr>
            <a:lvl5pPr marL="3489315" indent="0">
              <a:buNone/>
              <a:defRPr sz="3053">
                <a:solidFill>
                  <a:schemeClr val="tx1">
                    <a:tint val="75000"/>
                  </a:schemeClr>
                </a:solidFill>
              </a:defRPr>
            </a:lvl5pPr>
            <a:lvl6pPr marL="4361644" indent="0">
              <a:buNone/>
              <a:defRPr sz="3053">
                <a:solidFill>
                  <a:schemeClr val="tx1">
                    <a:tint val="75000"/>
                  </a:schemeClr>
                </a:solidFill>
              </a:defRPr>
            </a:lvl6pPr>
            <a:lvl7pPr marL="5233974" indent="0">
              <a:buNone/>
              <a:defRPr sz="3053">
                <a:solidFill>
                  <a:schemeClr val="tx1">
                    <a:tint val="75000"/>
                  </a:schemeClr>
                </a:solidFill>
              </a:defRPr>
            </a:lvl7pPr>
            <a:lvl8pPr marL="6106302" indent="0">
              <a:buNone/>
              <a:defRPr sz="3053">
                <a:solidFill>
                  <a:schemeClr val="tx1">
                    <a:tint val="75000"/>
                  </a:schemeClr>
                </a:solidFill>
              </a:defRPr>
            </a:lvl8pPr>
            <a:lvl9pPr marL="6978631" indent="0">
              <a:buNone/>
              <a:defRPr sz="3053">
                <a:solidFill>
                  <a:schemeClr val="tx1">
                    <a:tint val="75000"/>
                  </a:schemeClr>
                </a:solidFill>
              </a:defRPr>
            </a:lvl9pPr>
          </a:lstStyle>
          <a:p>
            <a:pPr lvl="0" rtl="0"/>
            <a:r>
              <a:rPr lang="it-IT" noProof="0" dirty="0"/>
              <a:t>FARE CLIC PER MODIFICARE GLI STILI DEL TESTO DELLO SCHEMA</a:t>
            </a:r>
          </a:p>
        </p:txBody>
      </p:sp>
      <p:cxnSp>
        <p:nvCxnSpPr>
          <p:cNvPr id="21" name="Connettore diritto 20">
            <a:extLst>
              <a:ext uri="{FF2B5EF4-FFF2-40B4-BE49-F238E27FC236}">
                <a16:creationId xmlns:a16="http://schemas.microsoft.com/office/drawing/2014/main" id="{DA0A0C24-D997-4E78-951F-AFB51C70EFCC}"/>
              </a:ext>
            </a:extLst>
          </p:cNvPr>
          <p:cNvCxnSpPr>
            <a:cxnSpLocks/>
          </p:cNvCxnSpPr>
          <p:nvPr userDrawn="1"/>
        </p:nvCxnSpPr>
        <p:spPr>
          <a:xfrm flipV="1">
            <a:off x="7178820" y="3708100"/>
            <a:ext cx="2541444" cy="159604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Parallelogramma 24">
            <a:extLst>
              <a:ext uri="{FF2B5EF4-FFF2-40B4-BE49-F238E27FC236}">
                <a16:creationId xmlns:a16="http://schemas.microsoft.com/office/drawing/2014/main" id="{E123A0CF-50D6-46EC-8BF6-43E38AFCD588}"/>
              </a:ext>
            </a:extLst>
          </p:cNvPr>
          <p:cNvSpPr/>
          <p:nvPr userDrawn="1"/>
        </p:nvSpPr>
        <p:spPr>
          <a:xfrm>
            <a:off x="6182088" y="1"/>
            <a:ext cx="1800679" cy="701896"/>
          </a:xfrm>
          <a:prstGeom prst="parallelogram">
            <a:avLst>
              <a:gd name="adj" fmla="val 19585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74463" tIns="87231" rIns="174463" bIns="87231" numCol="1" spcCol="0" rtlCol="0" fromWordArt="0" anchor="ctr" anchorCtr="0" forceAA="0" compatLnSpc="1">
            <a:prstTxWarp prst="textNoShape">
              <a:avLst/>
            </a:prstTxWarp>
            <a:noAutofit/>
          </a:bodyPr>
          <a:lstStyle/>
          <a:p>
            <a:pPr algn="ctr" rtl="0"/>
            <a:endParaRPr lang="it-IT" sz="3434" noProof="0" dirty="0"/>
          </a:p>
        </p:txBody>
      </p:sp>
      <p:cxnSp>
        <p:nvCxnSpPr>
          <p:cNvPr id="26" name="Connettore diritto 25">
            <a:extLst>
              <a:ext uri="{FF2B5EF4-FFF2-40B4-BE49-F238E27FC236}">
                <a16:creationId xmlns:a16="http://schemas.microsoft.com/office/drawing/2014/main" id="{2B2F1D2E-B631-4CB1-9448-2B50F8C46316}"/>
              </a:ext>
            </a:extLst>
          </p:cNvPr>
          <p:cNvCxnSpPr>
            <a:cxnSpLocks/>
          </p:cNvCxnSpPr>
          <p:nvPr userDrawn="1"/>
        </p:nvCxnSpPr>
        <p:spPr>
          <a:xfrm flipV="1">
            <a:off x="0" y="386054"/>
            <a:ext cx="5258249" cy="321566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6" name="Connettore diritto 15">
            <a:extLst>
              <a:ext uri="{FF2B5EF4-FFF2-40B4-BE49-F238E27FC236}">
                <a16:creationId xmlns:a16="http://schemas.microsoft.com/office/drawing/2014/main" id="{5CF69447-82AD-475F-A3AE-3D7FF61DBFE2}"/>
              </a:ext>
            </a:extLst>
          </p:cNvPr>
          <p:cNvCxnSpPr>
            <a:cxnSpLocks/>
          </p:cNvCxnSpPr>
          <p:nvPr userDrawn="1"/>
        </p:nvCxnSpPr>
        <p:spPr>
          <a:xfrm flipV="1">
            <a:off x="-14221" y="4976776"/>
            <a:ext cx="1530582" cy="945903"/>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4" name="Parallelogramma 23">
            <a:extLst>
              <a:ext uri="{FF2B5EF4-FFF2-40B4-BE49-F238E27FC236}">
                <a16:creationId xmlns:a16="http://schemas.microsoft.com/office/drawing/2014/main" id="{FC8C82F3-94EE-4B4F-A01D-993A41BC00B1}"/>
              </a:ext>
            </a:extLst>
          </p:cNvPr>
          <p:cNvSpPr/>
          <p:nvPr userDrawn="1"/>
        </p:nvSpPr>
        <p:spPr>
          <a:xfrm rot="19958790">
            <a:off x="-110847" y="3219342"/>
            <a:ext cx="1146786" cy="223546"/>
          </a:xfrm>
          <a:prstGeom prst="parallelogram">
            <a:avLst>
              <a:gd name="adj" fmla="val 53218"/>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spTree>
    <p:extLst>
      <p:ext uri="{BB962C8B-B14F-4D97-AF65-F5344CB8AC3E}">
        <p14:creationId xmlns:p14="http://schemas.microsoft.com/office/powerpoint/2010/main" val="3289179159"/>
      </p:ext>
    </p:extLst>
  </p:cSld>
  <p:clrMapOvr>
    <a:masterClrMapping/>
  </p:clrMapOvr>
  <p:extLst>
    <p:ext uri="{DCECCB84-F9BA-43D5-87BE-67443E8EF086}">
      <p15:sldGuideLst xmlns:p15="http://schemas.microsoft.com/office/powerpoint/2012/main">
        <p15:guide id="1" orient="horz" pos="2062" userDrawn="1">
          <p15:clr>
            <a:srgbClr val="FBAE40"/>
          </p15:clr>
        </p15:guide>
        <p15:guide id="2" pos="3062" userDrawn="1">
          <p15:clr>
            <a:srgbClr val="FBAE40"/>
          </p15:clr>
        </p15:guide>
        <p15:guide id="3" pos="114" userDrawn="1">
          <p15:clr>
            <a:srgbClr val="FBAE40"/>
          </p15:clr>
        </p15:guide>
        <p15:guide id="4" orient="horz" pos="3940" userDrawn="1">
          <p15:clr>
            <a:srgbClr val="FBAE40"/>
          </p15:clr>
        </p15:guide>
        <p15:guide id="5" pos="6009" userDrawn="1">
          <p15:clr>
            <a:srgbClr val="FBAE40"/>
          </p15:clr>
        </p15:guide>
        <p15:guide id="6" orient="horz" pos="134"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4" name="Rettangolo 33">
            <a:extLst>
              <a:ext uri="{FF2B5EF4-FFF2-40B4-BE49-F238E27FC236}">
                <a16:creationId xmlns:a16="http://schemas.microsoft.com/office/drawing/2014/main" id="{9111EB29-9262-4594-8717-356AB3816AA6}"/>
              </a:ext>
            </a:extLst>
          </p:cNvPr>
          <p:cNvSpPr/>
          <p:nvPr userDrawn="1"/>
        </p:nvSpPr>
        <p:spPr>
          <a:xfrm>
            <a:off x="1" y="2"/>
            <a:ext cx="9720263" cy="648017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cxnSp>
        <p:nvCxnSpPr>
          <p:cNvPr id="22" name="Connettore diritto 21">
            <a:extLst>
              <a:ext uri="{FF2B5EF4-FFF2-40B4-BE49-F238E27FC236}">
                <a16:creationId xmlns:a16="http://schemas.microsoft.com/office/drawing/2014/main" id="{01AF1CF9-9F46-4541-8FF1-B9C53244EE1A}"/>
              </a:ext>
            </a:extLst>
          </p:cNvPr>
          <p:cNvCxnSpPr>
            <a:cxnSpLocks/>
          </p:cNvCxnSpPr>
          <p:nvPr userDrawn="1"/>
        </p:nvCxnSpPr>
        <p:spPr>
          <a:xfrm flipH="1" flipV="1">
            <a:off x="-7371" y="3433762"/>
            <a:ext cx="1524866" cy="148632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uppo 22">
            <a:extLst>
              <a:ext uri="{FF2B5EF4-FFF2-40B4-BE49-F238E27FC236}">
                <a16:creationId xmlns:a16="http://schemas.microsoft.com/office/drawing/2014/main" id="{AB0E1BA4-80FE-4826-BA2F-083C3A5BB7FA}"/>
              </a:ext>
            </a:extLst>
          </p:cNvPr>
          <p:cNvGrpSpPr/>
          <p:nvPr userDrawn="1"/>
        </p:nvGrpSpPr>
        <p:grpSpPr>
          <a:xfrm flipH="1">
            <a:off x="6028388" y="1"/>
            <a:ext cx="3852261" cy="3345924"/>
            <a:chOff x="-192127" y="-2"/>
            <a:chExt cx="4831840" cy="3367272"/>
          </a:xfrm>
        </p:grpSpPr>
        <p:sp>
          <p:nvSpPr>
            <p:cNvPr id="26" name="Striscia diagonale 25">
              <a:extLst>
                <a:ext uri="{FF2B5EF4-FFF2-40B4-BE49-F238E27FC236}">
                  <a16:creationId xmlns:a16="http://schemas.microsoft.com/office/drawing/2014/main" id="{0697993E-CD44-40B9-805C-77BC608618A7}"/>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solidFill>
                  <a:schemeClr val="tx1"/>
                </a:solidFill>
              </a:endParaRPr>
            </a:p>
          </p:txBody>
        </p:sp>
        <p:cxnSp>
          <p:nvCxnSpPr>
            <p:cNvPr id="28" name="Connettore diritto 27">
              <a:extLst>
                <a:ext uri="{FF2B5EF4-FFF2-40B4-BE49-F238E27FC236}">
                  <a16:creationId xmlns:a16="http://schemas.microsoft.com/office/drawing/2014/main"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ma 29">
              <a:extLst>
                <a:ext uri="{FF2B5EF4-FFF2-40B4-BE49-F238E27FC236}">
                  <a16:creationId xmlns:a16="http://schemas.microsoft.com/office/drawing/2014/main"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grpSp>
      <p:sp>
        <p:nvSpPr>
          <p:cNvPr id="25" name="Casella di testo 24">
            <a:extLst>
              <a:ext uri="{FF2B5EF4-FFF2-40B4-BE49-F238E27FC236}">
                <a16:creationId xmlns:a16="http://schemas.microsoft.com/office/drawing/2014/main" id="{F0BB4D3D-930C-4FF4-BB7C-2CB24208150C}"/>
              </a:ext>
            </a:extLst>
          </p:cNvPr>
          <p:cNvSpPr txBox="1"/>
          <p:nvPr userDrawn="1"/>
        </p:nvSpPr>
        <p:spPr>
          <a:xfrm>
            <a:off x="8827628" y="222745"/>
            <a:ext cx="1386918" cy="1090620"/>
          </a:xfrm>
          <a:prstGeom prst="rect">
            <a:avLst/>
          </a:prstGeom>
          <a:noFill/>
        </p:spPr>
        <p:txBody>
          <a:bodyPr wrap="none" rtlCol="0">
            <a:spAutoFit/>
          </a:bodyPr>
          <a:lstStyle/>
          <a:p>
            <a:pPr rtl="0"/>
            <a:r>
              <a:rPr lang="it-IT" sz="6487" b="1" noProof="0" dirty="0">
                <a:solidFill>
                  <a:schemeClr val="bg1"/>
                </a:solidFill>
                <a:latin typeface="Arial Black" panose="020B0A04020102020204" pitchFamily="34" charset="0"/>
              </a:rPr>
              <a:t>FR</a:t>
            </a:r>
          </a:p>
        </p:txBody>
      </p:sp>
      <p:sp>
        <p:nvSpPr>
          <p:cNvPr id="36" name="Parallelogramma 35">
            <a:extLst>
              <a:ext uri="{FF2B5EF4-FFF2-40B4-BE49-F238E27FC236}">
                <a16:creationId xmlns:a16="http://schemas.microsoft.com/office/drawing/2014/main" id="{4EBB76E7-943E-4038-B700-114F66FBC609}"/>
              </a:ext>
            </a:extLst>
          </p:cNvPr>
          <p:cNvSpPr/>
          <p:nvPr userDrawn="1"/>
        </p:nvSpPr>
        <p:spPr>
          <a:xfrm flipH="1">
            <a:off x="5325663" y="2"/>
            <a:ext cx="1154281" cy="603856"/>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74463" tIns="87231" rIns="174463" bIns="87231" numCol="1" spcCol="0" rtlCol="0" fromWordArt="0" anchor="ctr" anchorCtr="0" forceAA="0" compatLnSpc="1">
            <a:prstTxWarp prst="textNoShape">
              <a:avLst/>
            </a:prstTxWarp>
            <a:noAutofit/>
          </a:bodyPr>
          <a:lstStyle/>
          <a:p>
            <a:pPr lvl="0" algn="ctr" rtl="0"/>
            <a:endParaRPr lang="it-IT" sz="3434" noProof="0" dirty="0"/>
          </a:p>
        </p:txBody>
      </p:sp>
      <p:sp>
        <p:nvSpPr>
          <p:cNvPr id="2" name="Segnaposto piè di pagina 1">
            <a:extLst>
              <a:ext uri="{FF2B5EF4-FFF2-40B4-BE49-F238E27FC236}">
                <a16:creationId xmlns:a16="http://schemas.microsoft.com/office/drawing/2014/main" id="{03E79E9C-D961-6E47-A5C6-57689BAFF243}"/>
              </a:ext>
            </a:extLst>
          </p:cNvPr>
          <p:cNvSpPr>
            <a:spLocks noGrp="1"/>
          </p:cNvSpPr>
          <p:nvPr>
            <p:ph type="ftr" sz="quarter" idx="17"/>
          </p:nvPr>
        </p:nvSpPr>
        <p:spPr/>
        <p:txBody>
          <a:bodyPr rtlCol="0"/>
          <a:lstStyle>
            <a:lvl1pPr algn="l">
              <a:defRPr/>
            </a:lvl1pPr>
          </a:lstStyle>
          <a:p>
            <a:pPr rtl="0"/>
            <a:r>
              <a:rPr lang="it-IT" noProof="0" dirty="0"/>
              <a:t>Aggiungere un piè di pagina</a:t>
            </a:r>
          </a:p>
        </p:txBody>
      </p:sp>
      <p:sp>
        <p:nvSpPr>
          <p:cNvPr id="3" name="Segnaposto numero diapositiva 2">
            <a:extLst>
              <a:ext uri="{FF2B5EF4-FFF2-40B4-BE49-F238E27FC236}">
                <a16:creationId xmlns:a16="http://schemas.microsoft.com/office/drawing/2014/main" id="{B08BE157-60F2-194D-8C13-4AE120FC9EDE}"/>
              </a:ext>
            </a:extLst>
          </p:cNvPr>
          <p:cNvSpPr>
            <a:spLocks noGrp="1"/>
          </p:cNvSpPr>
          <p:nvPr>
            <p:ph type="sldNum" sz="quarter" idx="18"/>
          </p:nvPr>
        </p:nvSpPr>
        <p:spPr/>
        <p:txBody>
          <a:bodyPr rtlCol="0"/>
          <a:lstStyle/>
          <a:p>
            <a:pPr rtl="0"/>
            <a:fld id="{8699F50C-BE38-4BD0-BA84-9B090E1F2B9B}" type="slidenum">
              <a:rPr lang="it-IT" noProof="0" smtClean="0"/>
              <a:t>‹N›</a:t>
            </a:fld>
            <a:endParaRPr lang="it-IT" noProof="0" dirty="0"/>
          </a:p>
        </p:txBody>
      </p:sp>
      <p:sp>
        <p:nvSpPr>
          <p:cNvPr id="27" name="Titolo 1" title="Titolo ">
            <a:extLst>
              <a:ext uri="{FF2B5EF4-FFF2-40B4-BE49-F238E27FC236}">
                <a16:creationId xmlns:a16="http://schemas.microsoft.com/office/drawing/2014/main" id="{C3CC34F4-862A-42E7-B2FA-7B511CC2E879}"/>
              </a:ext>
            </a:extLst>
          </p:cNvPr>
          <p:cNvSpPr>
            <a:spLocks noGrp="1"/>
          </p:cNvSpPr>
          <p:nvPr>
            <p:ph type="title" hasCustomPrompt="1"/>
          </p:nvPr>
        </p:nvSpPr>
        <p:spPr>
          <a:xfrm>
            <a:off x="413525" y="197513"/>
            <a:ext cx="6643792" cy="1084724"/>
          </a:xfrm>
          <a:prstGeom prst="rect">
            <a:avLst/>
          </a:prstGeom>
        </p:spPr>
        <p:txBody>
          <a:bodyPr bIns="0" rtlCol="0" anchor="b">
            <a:normAutofit/>
          </a:bodyPr>
          <a:lstStyle>
            <a:lvl1pPr>
              <a:defRPr sz="8396" b="1">
                <a:solidFill>
                  <a:schemeClr val="bg1"/>
                </a:solidFill>
              </a:defRPr>
            </a:lvl1pPr>
          </a:lstStyle>
          <a:p>
            <a:pPr rtl="0"/>
            <a:r>
              <a:rPr lang="it-IT" noProof="0" dirty="0"/>
              <a:t>Fare clic per modificare lo stile del titolo </a:t>
            </a:r>
          </a:p>
        </p:txBody>
      </p:sp>
      <p:sp>
        <p:nvSpPr>
          <p:cNvPr id="29" name="Segnaposto contenuto 2">
            <a:extLst>
              <a:ext uri="{FF2B5EF4-FFF2-40B4-BE49-F238E27FC236}">
                <a16:creationId xmlns:a16="http://schemas.microsoft.com/office/drawing/2014/main" id="{1FAE0C34-9220-45F0-9FC2-9FE7C994E7BD}"/>
              </a:ext>
            </a:extLst>
          </p:cNvPr>
          <p:cNvSpPr>
            <a:spLocks noGrp="1"/>
          </p:cNvSpPr>
          <p:nvPr>
            <p:ph idx="1"/>
          </p:nvPr>
        </p:nvSpPr>
        <p:spPr>
          <a:xfrm>
            <a:off x="413524" y="1579814"/>
            <a:ext cx="8638471" cy="4256845"/>
          </a:xfrm>
          <a:prstGeom prst="rect">
            <a:avLst/>
          </a:prstGeom>
        </p:spPr>
        <p:txBody>
          <a:bodyPr rtlCol="0"/>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Tree>
    <p:extLst>
      <p:ext uri="{BB962C8B-B14F-4D97-AF65-F5344CB8AC3E}">
        <p14:creationId xmlns:p14="http://schemas.microsoft.com/office/powerpoint/2010/main" val="2074596364"/>
      </p:ext>
    </p:extLst>
  </p:cSld>
  <p:clrMapOvr>
    <a:masterClrMapping/>
  </p:clrMapOvr>
  <p:extLst>
    <p:ext uri="{DCECCB84-F9BA-43D5-87BE-67443E8EF086}">
      <p15:sldGuideLst xmlns:p15="http://schemas.microsoft.com/office/powerpoint/2012/main">
        <p15:guide id="1" orient="horz" pos="2041" userDrawn="1">
          <p15:clr>
            <a:srgbClr val="FBAE40"/>
          </p15:clr>
        </p15:guide>
        <p15:guide id="2" pos="3062" userDrawn="1">
          <p15:clr>
            <a:srgbClr val="FBAE40"/>
          </p15:clr>
        </p15:guide>
        <p15:guide id="3" pos="313" userDrawn="1">
          <p15:clr>
            <a:srgbClr val="FBAE40"/>
          </p15:clr>
        </p15:guide>
        <p15:guide id="4" pos="5918" userDrawn="1">
          <p15:clr>
            <a:srgbClr val="FBAE40"/>
          </p15:clr>
        </p15:guide>
        <p15:guide id="5" orient="horz" pos="734"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34" name="Rettangolo 33">
            <a:extLst>
              <a:ext uri="{FF2B5EF4-FFF2-40B4-BE49-F238E27FC236}">
                <a16:creationId xmlns:a16="http://schemas.microsoft.com/office/drawing/2014/main" id="{9111EB29-9262-4594-8717-356AB3816AA6}"/>
              </a:ext>
            </a:extLst>
          </p:cNvPr>
          <p:cNvSpPr/>
          <p:nvPr userDrawn="1"/>
        </p:nvSpPr>
        <p:spPr>
          <a:xfrm>
            <a:off x="1" y="2"/>
            <a:ext cx="9720263" cy="648017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cxnSp>
        <p:nvCxnSpPr>
          <p:cNvPr id="22" name="Connettore diritto 21">
            <a:extLst>
              <a:ext uri="{FF2B5EF4-FFF2-40B4-BE49-F238E27FC236}">
                <a16:creationId xmlns:a16="http://schemas.microsoft.com/office/drawing/2014/main" id="{01AF1CF9-9F46-4541-8FF1-B9C53244EE1A}"/>
              </a:ext>
            </a:extLst>
          </p:cNvPr>
          <p:cNvCxnSpPr>
            <a:cxnSpLocks/>
          </p:cNvCxnSpPr>
          <p:nvPr userDrawn="1"/>
        </p:nvCxnSpPr>
        <p:spPr>
          <a:xfrm flipH="1" flipV="1">
            <a:off x="-7371" y="3433762"/>
            <a:ext cx="1524866" cy="148632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uppo 22">
            <a:extLst>
              <a:ext uri="{FF2B5EF4-FFF2-40B4-BE49-F238E27FC236}">
                <a16:creationId xmlns:a16="http://schemas.microsoft.com/office/drawing/2014/main" id="{AB0E1BA4-80FE-4826-BA2F-083C3A5BB7FA}"/>
              </a:ext>
            </a:extLst>
          </p:cNvPr>
          <p:cNvGrpSpPr/>
          <p:nvPr userDrawn="1"/>
        </p:nvGrpSpPr>
        <p:grpSpPr>
          <a:xfrm flipH="1">
            <a:off x="6028388" y="1"/>
            <a:ext cx="3852261" cy="3345924"/>
            <a:chOff x="-192127" y="-2"/>
            <a:chExt cx="4831840" cy="3367272"/>
          </a:xfrm>
        </p:grpSpPr>
        <p:sp>
          <p:nvSpPr>
            <p:cNvPr id="26" name="Striscia diagonale 25">
              <a:extLst>
                <a:ext uri="{FF2B5EF4-FFF2-40B4-BE49-F238E27FC236}">
                  <a16:creationId xmlns:a16="http://schemas.microsoft.com/office/drawing/2014/main" id="{0697993E-CD44-40B9-805C-77BC608618A7}"/>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solidFill>
                  <a:schemeClr val="tx1"/>
                </a:solidFill>
              </a:endParaRPr>
            </a:p>
          </p:txBody>
        </p:sp>
        <p:cxnSp>
          <p:nvCxnSpPr>
            <p:cNvPr id="28" name="Connettore diritto 27">
              <a:extLst>
                <a:ext uri="{FF2B5EF4-FFF2-40B4-BE49-F238E27FC236}">
                  <a16:creationId xmlns:a16="http://schemas.microsoft.com/office/drawing/2014/main"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ma 29">
              <a:extLst>
                <a:ext uri="{FF2B5EF4-FFF2-40B4-BE49-F238E27FC236}">
                  <a16:creationId xmlns:a16="http://schemas.microsoft.com/office/drawing/2014/main"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grpSp>
      <p:sp>
        <p:nvSpPr>
          <p:cNvPr id="25" name="Casella di testo 24">
            <a:extLst>
              <a:ext uri="{FF2B5EF4-FFF2-40B4-BE49-F238E27FC236}">
                <a16:creationId xmlns:a16="http://schemas.microsoft.com/office/drawing/2014/main" id="{F0BB4D3D-930C-4FF4-BB7C-2CB24208150C}"/>
              </a:ext>
            </a:extLst>
          </p:cNvPr>
          <p:cNvSpPr txBox="1"/>
          <p:nvPr userDrawn="1"/>
        </p:nvSpPr>
        <p:spPr>
          <a:xfrm>
            <a:off x="8827628" y="222745"/>
            <a:ext cx="1386918" cy="1090620"/>
          </a:xfrm>
          <a:prstGeom prst="rect">
            <a:avLst/>
          </a:prstGeom>
          <a:noFill/>
        </p:spPr>
        <p:txBody>
          <a:bodyPr wrap="none" rtlCol="0">
            <a:spAutoFit/>
          </a:bodyPr>
          <a:lstStyle/>
          <a:p>
            <a:pPr rtl="0"/>
            <a:r>
              <a:rPr lang="it-IT" sz="6487" b="1" noProof="0" dirty="0">
                <a:solidFill>
                  <a:schemeClr val="bg1"/>
                </a:solidFill>
                <a:latin typeface="Arial Black" panose="020B0A04020102020204" pitchFamily="34" charset="0"/>
              </a:rPr>
              <a:t>FR</a:t>
            </a:r>
          </a:p>
        </p:txBody>
      </p:sp>
      <p:sp>
        <p:nvSpPr>
          <p:cNvPr id="36" name="Parallelogramma 35">
            <a:extLst>
              <a:ext uri="{FF2B5EF4-FFF2-40B4-BE49-F238E27FC236}">
                <a16:creationId xmlns:a16="http://schemas.microsoft.com/office/drawing/2014/main" id="{4EBB76E7-943E-4038-B700-114F66FBC609}"/>
              </a:ext>
            </a:extLst>
          </p:cNvPr>
          <p:cNvSpPr/>
          <p:nvPr userDrawn="1"/>
        </p:nvSpPr>
        <p:spPr>
          <a:xfrm flipH="1">
            <a:off x="5325663" y="2"/>
            <a:ext cx="1154281" cy="603856"/>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74463" tIns="87231" rIns="174463" bIns="87231" numCol="1" spcCol="0" rtlCol="0" fromWordArt="0" anchor="ctr" anchorCtr="0" forceAA="0" compatLnSpc="1">
            <a:prstTxWarp prst="textNoShape">
              <a:avLst/>
            </a:prstTxWarp>
            <a:noAutofit/>
          </a:bodyPr>
          <a:lstStyle/>
          <a:p>
            <a:pPr lvl="0" algn="ctr" rtl="0"/>
            <a:endParaRPr lang="it-IT" sz="3434" noProof="0" dirty="0"/>
          </a:p>
        </p:txBody>
      </p:sp>
      <p:sp>
        <p:nvSpPr>
          <p:cNvPr id="2" name="Segnaposto piè di pagina 1">
            <a:extLst>
              <a:ext uri="{FF2B5EF4-FFF2-40B4-BE49-F238E27FC236}">
                <a16:creationId xmlns:a16="http://schemas.microsoft.com/office/drawing/2014/main" id="{03E79E9C-D961-6E47-A5C6-57689BAFF243}"/>
              </a:ext>
            </a:extLst>
          </p:cNvPr>
          <p:cNvSpPr>
            <a:spLocks noGrp="1"/>
          </p:cNvSpPr>
          <p:nvPr>
            <p:ph type="ftr" sz="quarter" idx="17"/>
          </p:nvPr>
        </p:nvSpPr>
        <p:spPr/>
        <p:txBody>
          <a:bodyPr rtlCol="0"/>
          <a:lstStyle>
            <a:lvl1pPr algn="l">
              <a:defRPr/>
            </a:lvl1pPr>
          </a:lstStyle>
          <a:p>
            <a:pPr rtl="0"/>
            <a:r>
              <a:rPr lang="it-IT" noProof="0" dirty="0"/>
              <a:t>Aggiungere un piè di pagina</a:t>
            </a:r>
          </a:p>
        </p:txBody>
      </p:sp>
      <p:sp>
        <p:nvSpPr>
          <p:cNvPr id="3" name="Segnaposto numero diapositiva 2">
            <a:extLst>
              <a:ext uri="{FF2B5EF4-FFF2-40B4-BE49-F238E27FC236}">
                <a16:creationId xmlns:a16="http://schemas.microsoft.com/office/drawing/2014/main" id="{B08BE157-60F2-194D-8C13-4AE120FC9EDE}"/>
              </a:ext>
            </a:extLst>
          </p:cNvPr>
          <p:cNvSpPr>
            <a:spLocks noGrp="1"/>
          </p:cNvSpPr>
          <p:nvPr>
            <p:ph type="sldNum" sz="quarter" idx="18"/>
          </p:nvPr>
        </p:nvSpPr>
        <p:spPr/>
        <p:txBody>
          <a:bodyPr rtlCol="0"/>
          <a:lstStyle/>
          <a:p>
            <a:pPr rtl="0"/>
            <a:fld id="{8699F50C-BE38-4BD0-BA84-9B090E1F2B9B}" type="slidenum">
              <a:rPr lang="it-IT" noProof="0" smtClean="0"/>
              <a:t>‹N›</a:t>
            </a:fld>
            <a:endParaRPr lang="it-IT" noProof="0" dirty="0"/>
          </a:p>
        </p:txBody>
      </p:sp>
      <p:sp>
        <p:nvSpPr>
          <p:cNvPr id="27" name="Titolo 1" title="Titolo ">
            <a:extLst>
              <a:ext uri="{FF2B5EF4-FFF2-40B4-BE49-F238E27FC236}">
                <a16:creationId xmlns:a16="http://schemas.microsoft.com/office/drawing/2014/main" id="{C3CC34F4-862A-42E7-B2FA-7B511CC2E879}"/>
              </a:ext>
            </a:extLst>
          </p:cNvPr>
          <p:cNvSpPr>
            <a:spLocks noGrp="1"/>
          </p:cNvSpPr>
          <p:nvPr>
            <p:ph type="title" hasCustomPrompt="1"/>
          </p:nvPr>
        </p:nvSpPr>
        <p:spPr>
          <a:xfrm>
            <a:off x="413525" y="197513"/>
            <a:ext cx="6643792" cy="1084724"/>
          </a:xfrm>
          <a:prstGeom prst="rect">
            <a:avLst/>
          </a:prstGeom>
        </p:spPr>
        <p:txBody>
          <a:bodyPr bIns="0" rtlCol="0" anchor="b">
            <a:normAutofit/>
          </a:bodyPr>
          <a:lstStyle>
            <a:lvl1pPr>
              <a:defRPr sz="8396" b="1">
                <a:solidFill>
                  <a:schemeClr val="bg1"/>
                </a:solidFill>
              </a:defRPr>
            </a:lvl1pPr>
          </a:lstStyle>
          <a:p>
            <a:pPr rtl="0"/>
            <a:r>
              <a:rPr lang="it-IT" noProof="0" dirty="0"/>
              <a:t>Fare clic per modificare lo stile del titolo </a:t>
            </a:r>
          </a:p>
        </p:txBody>
      </p:sp>
      <p:sp>
        <p:nvSpPr>
          <p:cNvPr id="14" name="Segnaposto contenuto 2">
            <a:extLst>
              <a:ext uri="{FF2B5EF4-FFF2-40B4-BE49-F238E27FC236}">
                <a16:creationId xmlns:a16="http://schemas.microsoft.com/office/drawing/2014/main" id="{217F9213-0142-420B-A84D-C5627A0C81E4}"/>
              </a:ext>
            </a:extLst>
          </p:cNvPr>
          <p:cNvSpPr>
            <a:spLocks noGrp="1"/>
          </p:cNvSpPr>
          <p:nvPr>
            <p:ph sz="half" idx="1"/>
          </p:nvPr>
        </p:nvSpPr>
        <p:spPr>
          <a:xfrm>
            <a:off x="422302" y="1560084"/>
            <a:ext cx="4131112" cy="4276574"/>
          </a:xfrm>
          <a:prstGeom prst="rect">
            <a:avLst/>
          </a:prstGeom>
        </p:spPr>
        <p:txBody>
          <a:bodyPr rtlCol="0"/>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15" name="Segnaposto contenuto 3">
            <a:extLst>
              <a:ext uri="{FF2B5EF4-FFF2-40B4-BE49-F238E27FC236}">
                <a16:creationId xmlns:a16="http://schemas.microsoft.com/office/drawing/2014/main" id="{8014328B-D576-4B5C-A4AE-CF98318929FE}"/>
              </a:ext>
            </a:extLst>
          </p:cNvPr>
          <p:cNvSpPr>
            <a:spLocks noGrp="1"/>
          </p:cNvSpPr>
          <p:nvPr>
            <p:ph sz="half" idx="2"/>
          </p:nvPr>
        </p:nvSpPr>
        <p:spPr>
          <a:xfrm>
            <a:off x="4920883" y="1560084"/>
            <a:ext cx="4131112" cy="4276574"/>
          </a:xfrm>
          <a:prstGeom prst="rect">
            <a:avLst/>
          </a:prstGeom>
        </p:spPr>
        <p:txBody>
          <a:bodyPr rtlCol="0"/>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Tree>
    <p:extLst>
      <p:ext uri="{BB962C8B-B14F-4D97-AF65-F5344CB8AC3E}">
        <p14:creationId xmlns:p14="http://schemas.microsoft.com/office/powerpoint/2010/main" val="2847377008"/>
      </p:ext>
    </p:extLst>
  </p:cSld>
  <p:clrMapOvr>
    <a:masterClrMapping/>
  </p:clrMapOvr>
  <p:extLst>
    <p:ext uri="{DCECCB84-F9BA-43D5-87BE-67443E8EF086}">
      <p15:sldGuideLst xmlns:p15="http://schemas.microsoft.com/office/powerpoint/2012/main">
        <p15:guide id="1" orient="horz" pos="2041" userDrawn="1">
          <p15:clr>
            <a:srgbClr val="FBAE40"/>
          </p15:clr>
        </p15:guide>
        <p15:guide id="2" pos="3062" userDrawn="1">
          <p15:clr>
            <a:srgbClr val="FBAE40"/>
          </p15:clr>
        </p15:guide>
        <p15:guide id="3" pos="313" userDrawn="1">
          <p15:clr>
            <a:srgbClr val="FBAE40"/>
          </p15:clr>
        </p15:guide>
        <p15:guide id="4" pos="5918" userDrawn="1">
          <p15:clr>
            <a:srgbClr val="FBAE40"/>
          </p15:clr>
        </p15:guide>
        <p15:guide id="5" orient="horz" pos="734"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34" name="Rettangolo 33">
            <a:extLst>
              <a:ext uri="{FF2B5EF4-FFF2-40B4-BE49-F238E27FC236}">
                <a16:creationId xmlns:a16="http://schemas.microsoft.com/office/drawing/2014/main" id="{9111EB29-9262-4594-8717-356AB3816AA6}"/>
              </a:ext>
            </a:extLst>
          </p:cNvPr>
          <p:cNvSpPr/>
          <p:nvPr userDrawn="1"/>
        </p:nvSpPr>
        <p:spPr>
          <a:xfrm>
            <a:off x="1" y="2"/>
            <a:ext cx="9720263" cy="648017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cxnSp>
        <p:nvCxnSpPr>
          <p:cNvPr id="22" name="Connettore diritto 21">
            <a:extLst>
              <a:ext uri="{FF2B5EF4-FFF2-40B4-BE49-F238E27FC236}">
                <a16:creationId xmlns:a16="http://schemas.microsoft.com/office/drawing/2014/main" id="{01AF1CF9-9F46-4541-8FF1-B9C53244EE1A}"/>
              </a:ext>
            </a:extLst>
          </p:cNvPr>
          <p:cNvCxnSpPr>
            <a:cxnSpLocks/>
          </p:cNvCxnSpPr>
          <p:nvPr userDrawn="1"/>
        </p:nvCxnSpPr>
        <p:spPr>
          <a:xfrm flipH="1" flipV="1">
            <a:off x="-7371" y="3433762"/>
            <a:ext cx="1524866" cy="148632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uppo 22">
            <a:extLst>
              <a:ext uri="{FF2B5EF4-FFF2-40B4-BE49-F238E27FC236}">
                <a16:creationId xmlns:a16="http://schemas.microsoft.com/office/drawing/2014/main" id="{AB0E1BA4-80FE-4826-BA2F-083C3A5BB7FA}"/>
              </a:ext>
            </a:extLst>
          </p:cNvPr>
          <p:cNvGrpSpPr/>
          <p:nvPr userDrawn="1"/>
        </p:nvGrpSpPr>
        <p:grpSpPr>
          <a:xfrm flipH="1">
            <a:off x="6028388" y="1"/>
            <a:ext cx="3852261" cy="3345924"/>
            <a:chOff x="-192127" y="-2"/>
            <a:chExt cx="4831840" cy="3367272"/>
          </a:xfrm>
        </p:grpSpPr>
        <p:sp>
          <p:nvSpPr>
            <p:cNvPr id="26" name="Striscia diagonale 25">
              <a:extLst>
                <a:ext uri="{FF2B5EF4-FFF2-40B4-BE49-F238E27FC236}">
                  <a16:creationId xmlns:a16="http://schemas.microsoft.com/office/drawing/2014/main" id="{0697993E-CD44-40B9-805C-77BC608618A7}"/>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solidFill>
                  <a:schemeClr val="tx1"/>
                </a:solidFill>
              </a:endParaRPr>
            </a:p>
          </p:txBody>
        </p:sp>
        <p:cxnSp>
          <p:nvCxnSpPr>
            <p:cNvPr id="28" name="Connettore diritto 27">
              <a:extLst>
                <a:ext uri="{FF2B5EF4-FFF2-40B4-BE49-F238E27FC236}">
                  <a16:creationId xmlns:a16="http://schemas.microsoft.com/office/drawing/2014/main"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ma 29">
              <a:extLst>
                <a:ext uri="{FF2B5EF4-FFF2-40B4-BE49-F238E27FC236}">
                  <a16:creationId xmlns:a16="http://schemas.microsoft.com/office/drawing/2014/main"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grpSp>
      <p:sp>
        <p:nvSpPr>
          <p:cNvPr id="25" name="Casella di testo 24">
            <a:extLst>
              <a:ext uri="{FF2B5EF4-FFF2-40B4-BE49-F238E27FC236}">
                <a16:creationId xmlns:a16="http://schemas.microsoft.com/office/drawing/2014/main" id="{F0BB4D3D-930C-4FF4-BB7C-2CB24208150C}"/>
              </a:ext>
            </a:extLst>
          </p:cNvPr>
          <p:cNvSpPr txBox="1"/>
          <p:nvPr userDrawn="1"/>
        </p:nvSpPr>
        <p:spPr>
          <a:xfrm>
            <a:off x="8827628" y="222745"/>
            <a:ext cx="1386918" cy="1090620"/>
          </a:xfrm>
          <a:prstGeom prst="rect">
            <a:avLst/>
          </a:prstGeom>
          <a:noFill/>
        </p:spPr>
        <p:txBody>
          <a:bodyPr wrap="none" rtlCol="0">
            <a:spAutoFit/>
          </a:bodyPr>
          <a:lstStyle/>
          <a:p>
            <a:pPr rtl="0"/>
            <a:r>
              <a:rPr lang="it-IT" sz="6487" b="1" noProof="0" dirty="0">
                <a:solidFill>
                  <a:schemeClr val="bg1"/>
                </a:solidFill>
                <a:latin typeface="Arial Black" panose="020B0A04020102020204" pitchFamily="34" charset="0"/>
              </a:rPr>
              <a:t>FR</a:t>
            </a:r>
          </a:p>
        </p:txBody>
      </p:sp>
      <p:sp>
        <p:nvSpPr>
          <p:cNvPr id="36" name="Parallelogramma 35">
            <a:extLst>
              <a:ext uri="{FF2B5EF4-FFF2-40B4-BE49-F238E27FC236}">
                <a16:creationId xmlns:a16="http://schemas.microsoft.com/office/drawing/2014/main" id="{4EBB76E7-943E-4038-B700-114F66FBC609}"/>
              </a:ext>
            </a:extLst>
          </p:cNvPr>
          <p:cNvSpPr/>
          <p:nvPr userDrawn="1"/>
        </p:nvSpPr>
        <p:spPr>
          <a:xfrm flipH="1">
            <a:off x="5325663" y="2"/>
            <a:ext cx="1154281" cy="603856"/>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74463" tIns="87231" rIns="174463" bIns="87231" numCol="1" spcCol="0" rtlCol="0" fromWordArt="0" anchor="ctr" anchorCtr="0" forceAA="0" compatLnSpc="1">
            <a:prstTxWarp prst="textNoShape">
              <a:avLst/>
            </a:prstTxWarp>
            <a:noAutofit/>
          </a:bodyPr>
          <a:lstStyle/>
          <a:p>
            <a:pPr lvl="0" algn="ctr" rtl="0"/>
            <a:endParaRPr lang="it-IT" sz="3434" noProof="0" dirty="0"/>
          </a:p>
        </p:txBody>
      </p:sp>
      <p:sp>
        <p:nvSpPr>
          <p:cNvPr id="2" name="Segnaposto piè di pagina 1">
            <a:extLst>
              <a:ext uri="{FF2B5EF4-FFF2-40B4-BE49-F238E27FC236}">
                <a16:creationId xmlns:a16="http://schemas.microsoft.com/office/drawing/2014/main" id="{03E79E9C-D961-6E47-A5C6-57689BAFF243}"/>
              </a:ext>
            </a:extLst>
          </p:cNvPr>
          <p:cNvSpPr>
            <a:spLocks noGrp="1"/>
          </p:cNvSpPr>
          <p:nvPr>
            <p:ph type="ftr" sz="quarter" idx="17"/>
          </p:nvPr>
        </p:nvSpPr>
        <p:spPr/>
        <p:txBody>
          <a:bodyPr rtlCol="0"/>
          <a:lstStyle>
            <a:lvl1pPr algn="l">
              <a:defRPr/>
            </a:lvl1pPr>
          </a:lstStyle>
          <a:p>
            <a:pPr rtl="0"/>
            <a:r>
              <a:rPr lang="it-IT" noProof="0" dirty="0"/>
              <a:t>Aggiungere un piè di pagina</a:t>
            </a:r>
          </a:p>
        </p:txBody>
      </p:sp>
      <p:sp>
        <p:nvSpPr>
          <p:cNvPr id="3" name="Segnaposto numero diapositiva 2">
            <a:extLst>
              <a:ext uri="{FF2B5EF4-FFF2-40B4-BE49-F238E27FC236}">
                <a16:creationId xmlns:a16="http://schemas.microsoft.com/office/drawing/2014/main" id="{B08BE157-60F2-194D-8C13-4AE120FC9EDE}"/>
              </a:ext>
            </a:extLst>
          </p:cNvPr>
          <p:cNvSpPr>
            <a:spLocks noGrp="1"/>
          </p:cNvSpPr>
          <p:nvPr>
            <p:ph type="sldNum" sz="quarter" idx="18"/>
          </p:nvPr>
        </p:nvSpPr>
        <p:spPr/>
        <p:txBody>
          <a:bodyPr rtlCol="0"/>
          <a:lstStyle/>
          <a:p>
            <a:pPr rtl="0"/>
            <a:fld id="{8699F50C-BE38-4BD0-BA84-9B090E1F2B9B}" type="slidenum">
              <a:rPr lang="it-IT" noProof="0" smtClean="0"/>
              <a:t>‹N›</a:t>
            </a:fld>
            <a:endParaRPr lang="it-IT" noProof="0" dirty="0"/>
          </a:p>
        </p:txBody>
      </p:sp>
      <p:sp>
        <p:nvSpPr>
          <p:cNvPr id="27" name="Titolo 1" title="Titolo ">
            <a:extLst>
              <a:ext uri="{FF2B5EF4-FFF2-40B4-BE49-F238E27FC236}">
                <a16:creationId xmlns:a16="http://schemas.microsoft.com/office/drawing/2014/main" id="{C3CC34F4-862A-42E7-B2FA-7B511CC2E879}"/>
              </a:ext>
            </a:extLst>
          </p:cNvPr>
          <p:cNvSpPr>
            <a:spLocks noGrp="1"/>
          </p:cNvSpPr>
          <p:nvPr>
            <p:ph type="title" hasCustomPrompt="1"/>
          </p:nvPr>
        </p:nvSpPr>
        <p:spPr>
          <a:xfrm>
            <a:off x="413525" y="197513"/>
            <a:ext cx="6643792" cy="1084724"/>
          </a:xfrm>
          <a:prstGeom prst="rect">
            <a:avLst/>
          </a:prstGeom>
        </p:spPr>
        <p:txBody>
          <a:bodyPr bIns="0" rtlCol="0" anchor="b">
            <a:normAutofit/>
          </a:bodyPr>
          <a:lstStyle>
            <a:lvl1pPr>
              <a:defRPr sz="8396" b="1">
                <a:solidFill>
                  <a:schemeClr val="bg1"/>
                </a:solidFill>
              </a:defRPr>
            </a:lvl1pPr>
          </a:lstStyle>
          <a:p>
            <a:pPr rtl="0"/>
            <a:r>
              <a:rPr lang="it-IT" noProof="0" dirty="0"/>
              <a:t>Fare clic per modificare lo stile del titolo </a:t>
            </a:r>
          </a:p>
        </p:txBody>
      </p:sp>
      <p:sp>
        <p:nvSpPr>
          <p:cNvPr id="18" name="Segnaposto testo 2">
            <a:extLst>
              <a:ext uri="{FF2B5EF4-FFF2-40B4-BE49-F238E27FC236}">
                <a16:creationId xmlns:a16="http://schemas.microsoft.com/office/drawing/2014/main" id="{82BFF385-445D-4DBB-9773-F99669415884}"/>
              </a:ext>
            </a:extLst>
          </p:cNvPr>
          <p:cNvSpPr>
            <a:spLocks noGrp="1"/>
          </p:cNvSpPr>
          <p:nvPr>
            <p:ph type="body" idx="1"/>
          </p:nvPr>
        </p:nvSpPr>
        <p:spPr>
          <a:xfrm>
            <a:off x="413525" y="1588544"/>
            <a:ext cx="4291284" cy="778520"/>
          </a:xfrm>
          <a:prstGeom prst="rect">
            <a:avLst/>
          </a:prstGeom>
        </p:spPr>
        <p:txBody>
          <a:bodyPr rtlCol="0" anchor="b"/>
          <a:lstStyle>
            <a:lvl1pPr marL="0" indent="0">
              <a:buNone/>
              <a:defRPr lang="en-US" b="1" dirty="0">
                <a:solidFill>
                  <a:schemeClr val="bg1"/>
                </a:solidFill>
              </a:defRPr>
            </a:lvl1pPr>
          </a:lstStyle>
          <a:p>
            <a:pPr marL="436165" lvl="0" indent="-436165" rtl="0"/>
            <a:r>
              <a:rPr lang="it-IT" noProof="0"/>
              <a:t>Modifica gli stili del testo dello schema</a:t>
            </a:r>
          </a:p>
        </p:txBody>
      </p:sp>
      <p:sp>
        <p:nvSpPr>
          <p:cNvPr id="20" name="Segnaposto testo 4">
            <a:extLst>
              <a:ext uri="{FF2B5EF4-FFF2-40B4-BE49-F238E27FC236}">
                <a16:creationId xmlns:a16="http://schemas.microsoft.com/office/drawing/2014/main" id="{311B1CFE-1B35-4B5C-B40A-DC5ADF211B5C}"/>
              </a:ext>
            </a:extLst>
          </p:cNvPr>
          <p:cNvSpPr>
            <a:spLocks noGrp="1"/>
          </p:cNvSpPr>
          <p:nvPr>
            <p:ph type="body" sz="quarter" idx="3"/>
          </p:nvPr>
        </p:nvSpPr>
        <p:spPr>
          <a:xfrm>
            <a:off x="4920883" y="1588544"/>
            <a:ext cx="4132378" cy="778520"/>
          </a:xfrm>
          <a:prstGeom prst="rect">
            <a:avLst/>
          </a:prstGeom>
        </p:spPr>
        <p:txBody>
          <a:bodyPr rtlCol="0" anchor="b"/>
          <a:lstStyle>
            <a:lvl1pPr marL="0" indent="0">
              <a:buNone/>
              <a:defRPr sz="4579" b="1">
                <a:solidFill>
                  <a:schemeClr val="bg1"/>
                </a:solidFill>
              </a:defRPr>
            </a:lvl1pPr>
            <a:lvl2pPr marL="872329" indent="0">
              <a:buNone/>
              <a:defRPr sz="3817" b="1"/>
            </a:lvl2pPr>
            <a:lvl3pPr marL="1744659" indent="0">
              <a:buNone/>
              <a:defRPr sz="3434" b="1"/>
            </a:lvl3pPr>
            <a:lvl4pPr marL="2616987" indent="0">
              <a:buNone/>
              <a:defRPr sz="3053" b="1"/>
            </a:lvl4pPr>
            <a:lvl5pPr marL="3489315" indent="0">
              <a:buNone/>
              <a:defRPr sz="3053" b="1"/>
            </a:lvl5pPr>
            <a:lvl6pPr marL="4361644" indent="0">
              <a:buNone/>
              <a:defRPr sz="3053" b="1"/>
            </a:lvl6pPr>
            <a:lvl7pPr marL="5233974" indent="0">
              <a:buNone/>
              <a:defRPr sz="3053" b="1"/>
            </a:lvl7pPr>
            <a:lvl8pPr marL="6106302" indent="0">
              <a:buNone/>
              <a:defRPr sz="3053" b="1"/>
            </a:lvl8pPr>
            <a:lvl9pPr marL="6978631" indent="0">
              <a:buNone/>
              <a:defRPr sz="3053" b="1"/>
            </a:lvl9pPr>
          </a:lstStyle>
          <a:p>
            <a:pPr lvl="0" rtl="0"/>
            <a:r>
              <a:rPr lang="it-IT" noProof="0"/>
              <a:t>Modifica gli stili del testo dello schema</a:t>
            </a:r>
          </a:p>
        </p:txBody>
      </p:sp>
      <p:sp>
        <p:nvSpPr>
          <p:cNvPr id="21" name="Segnaposto contenuto 5">
            <a:extLst>
              <a:ext uri="{FF2B5EF4-FFF2-40B4-BE49-F238E27FC236}">
                <a16:creationId xmlns:a16="http://schemas.microsoft.com/office/drawing/2014/main" id="{1CE840E8-D596-479D-AE97-E88F42DC1B13}"/>
              </a:ext>
            </a:extLst>
          </p:cNvPr>
          <p:cNvSpPr>
            <a:spLocks noGrp="1"/>
          </p:cNvSpPr>
          <p:nvPr>
            <p:ph sz="quarter" idx="4"/>
          </p:nvPr>
        </p:nvSpPr>
        <p:spPr>
          <a:xfrm>
            <a:off x="4920883" y="2367065"/>
            <a:ext cx="4132378" cy="3481594"/>
          </a:xfrm>
          <a:prstGeom prst="rect">
            <a:avLst/>
          </a:prstGeom>
        </p:spPr>
        <p:txBody>
          <a:bodyPr rtlCol="0"/>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24" name="Segnaposto contenuto 3">
            <a:extLst>
              <a:ext uri="{FF2B5EF4-FFF2-40B4-BE49-F238E27FC236}">
                <a16:creationId xmlns:a16="http://schemas.microsoft.com/office/drawing/2014/main" id="{B9A68D25-B19E-4E84-B65D-596EE8382DAD}"/>
              </a:ext>
            </a:extLst>
          </p:cNvPr>
          <p:cNvSpPr>
            <a:spLocks noGrp="1"/>
          </p:cNvSpPr>
          <p:nvPr>
            <p:ph sz="half" idx="2"/>
          </p:nvPr>
        </p:nvSpPr>
        <p:spPr>
          <a:xfrm>
            <a:off x="413525" y="2367065"/>
            <a:ext cx="4298656" cy="3481594"/>
          </a:xfrm>
          <a:prstGeom prst="rect">
            <a:avLst/>
          </a:prstGeom>
        </p:spPr>
        <p:txBody>
          <a:bodyPr rtlCol="0"/>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Tree>
    <p:extLst>
      <p:ext uri="{BB962C8B-B14F-4D97-AF65-F5344CB8AC3E}">
        <p14:creationId xmlns:p14="http://schemas.microsoft.com/office/powerpoint/2010/main" val="1860695037"/>
      </p:ext>
    </p:extLst>
  </p:cSld>
  <p:clrMapOvr>
    <a:masterClrMapping/>
  </p:clrMapOvr>
  <p:extLst>
    <p:ext uri="{DCECCB84-F9BA-43D5-87BE-67443E8EF086}">
      <p15:sldGuideLst xmlns:p15="http://schemas.microsoft.com/office/powerpoint/2012/main">
        <p15:guide id="1" orient="horz" pos="2041" userDrawn="1">
          <p15:clr>
            <a:srgbClr val="FBAE40"/>
          </p15:clr>
        </p15:guide>
        <p15:guide id="2" pos="3062" userDrawn="1">
          <p15:clr>
            <a:srgbClr val="FBAE40"/>
          </p15:clr>
        </p15:guide>
        <p15:guide id="3" pos="313" userDrawn="1">
          <p15:clr>
            <a:srgbClr val="FBAE40"/>
          </p15:clr>
        </p15:guide>
        <p15:guide id="4" pos="5918" userDrawn="1">
          <p15:clr>
            <a:srgbClr val="FBAE40"/>
          </p15:clr>
        </p15:guide>
        <p15:guide id="5" orient="horz" pos="734"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9E1099AB-ABB9-4706-9E38-357EC2AB4032}"/>
              </a:ext>
            </a:extLst>
          </p:cNvPr>
          <p:cNvSpPr/>
          <p:nvPr userDrawn="1"/>
        </p:nvSpPr>
        <p:spPr>
          <a:xfrm>
            <a:off x="1" y="0"/>
            <a:ext cx="9720263" cy="648017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sp>
        <p:nvSpPr>
          <p:cNvPr id="11" name="Triangolo rettangolo 10">
            <a:extLst>
              <a:ext uri="{FF2B5EF4-FFF2-40B4-BE49-F238E27FC236}">
                <a16:creationId xmlns:a16="http://schemas.microsoft.com/office/drawing/2014/main" id="{037924D2-2AB4-4BE1-9687-836615C72DFC}"/>
              </a:ext>
            </a:extLst>
          </p:cNvPr>
          <p:cNvSpPr/>
          <p:nvPr userDrawn="1"/>
        </p:nvSpPr>
        <p:spPr>
          <a:xfrm flipV="1">
            <a:off x="1" y="-6"/>
            <a:ext cx="8471209" cy="5106384"/>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cxnSp>
        <p:nvCxnSpPr>
          <p:cNvPr id="16" name="Connettore diritto 15">
            <a:extLst>
              <a:ext uri="{FF2B5EF4-FFF2-40B4-BE49-F238E27FC236}">
                <a16:creationId xmlns:a16="http://schemas.microsoft.com/office/drawing/2014/main" id="{A93BC534-BFA1-4292-899F-03AC711BF7C5}"/>
              </a:ext>
            </a:extLst>
          </p:cNvPr>
          <p:cNvCxnSpPr>
            <a:cxnSpLocks/>
          </p:cNvCxnSpPr>
          <p:nvPr userDrawn="1"/>
        </p:nvCxnSpPr>
        <p:spPr>
          <a:xfrm flipV="1">
            <a:off x="1" y="0"/>
            <a:ext cx="4808058" cy="2838933"/>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8" name="Connettore diritto 17">
            <a:extLst>
              <a:ext uri="{FF2B5EF4-FFF2-40B4-BE49-F238E27FC236}">
                <a16:creationId xmlns:a16="http://schemas.microsoft.com/office/drawing/2014/main" id="{EBEE4DB5-5DEF-4DDB-9764-FD834B9DCAEC}"/>
              </a:ext>
            </a:extLst>
          </p:cNvPr>
          <p:cNvCxnSpPr>
            <a:cxnSpLocks/>
          </p:cNvCxnSpPr>
          <p:nvPr userDrawn="1"/>
        </p:nvCxnSpPr>
        <p:spPr>
          <a:xfrm flipV="1">
            <a:off x="7178820" y="3708100"/>
            <a:ext cx="2541444" cy="159604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olo 1" title="Titolo">
            <a:extLst>
              <a:ext uri="{FF2B5EF4-FFF2-40B4-BE49-F238E27FC236}">
                <a16:creationId xmlns:a16="http://schemas.microsoft.com/office/drawing/2014/main" id="{A648E0EA-49ED-4F2D-A107-8FCE6301FC88}"/>
              </a:ext>
            </a:extLst>
          </p:cNvPr>
          <p:cNvSpPr>
            <a:spLocks noGrp="1"/>
          </p:cNvSpPr>
          <p:nvPr>
            <p:ph type="ctrTitle" hasCustomPrompt="1"/>
          </p:nvPr>
        </p:nvSpPr>
        <p:spPr>
          <a:xfrm>
            <a:off x="573370" y="4133060"/>
            <a:ext cx="4234689" cy="1253921"/>
          </a:xfrm>
          <a:prstGeom prst="rect">
            <a:avLst/>
          </a:prstGeom>
        </p:spPr>
        <p:txBody>
          <a:bodyPr rtlCol="0" anchor="b">
            <a:normAutofit/>
          </a:bodyPr>
          <a:lstStyle>
            <a:lvl1pPr marL="0" indent="0" algn="r">
              <a:buFont typeface="Arial" panose="020B0604020202020204" pitchFamily="34" charset="0"/>
              <a:buNone/>
              <a:defRPr sz="8205" b="1">
                <a:solidFill>
                  <a:schemeClr val="accent1"/>
                </a:solidFill>
              </a:defRPr>
            </a:lvl1pPr>
          </a:lstStyle>
          <a:p>
            <a:pPr rtl="0"/>
            <a:r>
              <a:rPr lang="it-IT" noProof="0" dirty="0"/>
              <a:t>Fare clic per modificare lo stile del titolo</a:t>
            </a:r>
          </a:p>
        </p:txBody>
      </p:sp>
      <p:cxnSp>
        <p:nvCxnSpPr>
          <p:cNvPr id="9" name="Connettore diritto 8">
            <a:extLst>
              <a:ext uri="{FF2B5EF4-FFF2-40B4-BE49-F238E27FC236}">
                <a16:creationId xmlns:a16="http://schemas.microsoft.com/office/drawing/2014/main" id="{162849C0-AA0D-4E1A-B4B6-E6A5917AC0A5}"/>
              </a:ext>
            </a:extLst>
          </p:cNvPr>
          <p:cNvCxnSpPr>
            <a:cxnSpLocks/>
          </p:cNvCxnSpPr>
          <p:nvPr userDrawn="1"/>
        </p:nvCxnSpPr>
        <p:spPr>
          <a:xfrm flipV="1">
            <a:off x="-14221" y="4441081"/>
            <a:ext cx="1530582" cy="945903"/>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Segnaposto testo 3">
            <a:extLst>
              <a:ext uri="{FF2B5EF4-FFF2-40B4-BE49-F238E27FC236}">
                <a16:creationId xmlns:a16="http://schemas.microsoft.com/office/drawing/2014/main" id="{BDEAC3CA-E21C-4A63-BE7D-DCC820552AB7}"/>
              </a:ext>
            </a:extLst>
          </p:cNvPr>
          <p:cNvSpPr>
            <a:spLocks noGrp="1"/>
          </p:cNvSpPr>
          <p:nvPr>
            <p:ph type="body" sz="half" idx="2"/>
          </p:nvPr>
        </p:nvSpPr>
        <p:spPr>
          <a:xfrm>
            <a:off x="573370" y="5386984"/>
            <a:ext cx="4234689" cy="880186"/>
          </a:xfrm>
          <a:prstGeom prst="rect">
            <a:avLst/>
          </a:prstGeom>
        </p:spPr>
        <p:txBody>
          <a:bodyPr rtlCol="0"/>
          <a:lstStyle>
            <a:lvl1pPr marL="0" indent="0" algn="r">
              <a:buFont typeface="Arial" panose="020B0604020202020204" pitchFamily="34" charset="0"/>
              <a:buNone/>
              <a:defRPr sz="3053"/>
            </a:lvl1pPr>
            <a:lvl2pPr marL="872329" indent="0">
              <a:buNone/>
              <a:defRPr sz="2670"/>
            </a:lvl2pPr>
            <a:lvl3pPr marL="1744659" indent="0">
              <a:buNone/>
              <a:defRPr sz="2290"/>
            </a:lvl3pPr>
            <a:lvl4pPr marL="2616987" indent="0">
              <a:buNone/>
              <a:defRPr sz="1908"/>
            </a:lvl4pPr>
            <a:lvl5pPr marL="3489315" indent="0">
              <a:buNone/>
              <a:defRPr sz="1908"/>
            </a:lvl5pPr>
            <a:lvl6pPr marL="4361644" indent="0">
              <a:buNone/>
              <a:defRPr sz="1908"/>
            </a:lvl6pPr>
            <a:lvl7pPr marL="5233974" indent="0">
              <a:buNone/>
              <a:defRPr sz="1908"/>
            </a:lvl7pPr>
            <a:lvl8pPr marL="6106302" indent="0">
              <a:buNone/>
              <a:defRPr sz="1908"/>
            </a:lvl8pPr>
            <a:lvl9pPr marL="6978631" indent="0">
              <a:buNone/>
              <a:defRPr sz="1908"/>
            </a:lvl9pPr>
          </a:lstStyle>
          <a:p>
            <a:pPr lvl="0" rtl="0"/>
            <a:r>
              <a:rPr lang="it-IT" noProof="0"/>
              <a:t>Modifica gli stili del testo dello schema</a:t>
            </a:r>
          </a:p>
        </p:txBody>
      </p:sp>
      <p:sp>
        <p:nvSpPr>
          <p:cNvPr id="14" name="Segnaposto contenuto 2">
            <a:extLst>
              <a:ext uri="{FF2B5EF4-FFF2-40B4-BE49-F238E27FC236}">
                <a16:creationId xmlns:a16="http://schemas.microsoft.com/office/drawing/2014/main" id="{C9A1E80C-1A76-4D3E-92A1-846866867DE1}"/>
              </a:ext>
            </a:extLst>
          </p:cNvPr>
          <p:cNvSpPr>
            <a:spLocks noGrp="1"/>
          </p:cNvSpPr>
          <p:nvPr>
            <p:ph idx="1"/>
          </p:nvPr>
        </p:nvSpPr>
        <p:spPr>
          <a:xfrm>
            <a:off x="4912207" y="2164513"/>
            <a:ext cx="4627068" cy="4102658"/>
          </a:xfrm>
          <a:prstGeom prst="rect">
            <a:avLst/>
          </a:prstGeom>
        </p:spPr>
        <p:txBody>
          <a:bodyPr rtlCol="0"/>
          <a:lstStyle>
            <a:lvl1pPr>
              <a:defRPr sz="4579"/>
            </a:lvl1pPr>
            <a:lvl2pPr>
              <a:defRPr sz="3817"/>
            </a:lvl2pPr>
            <a:lvl3pPr>
              <a:defRPr sz="3434"/>
            </a:lvl3pPr>
            <a:lvl4pPr>
              <a:defRPr sz="3053"/>
            </a:lvl4pPr>
            <a:lvl5pPr>
              <a:defRPr sz="3053"/>
            </a:lvl5pPr>
            <a:lvl6pPr>
              <a:defRPr sz="3817"/>
            </a:lvl6pPr>
            <a:lvl7pPr>
              <a:defRPr sz="3817"/>
            </a:lvl7pPr>
            <a:lvl8pPr>
              <a:defRPr sz="3817"/>
            </a:lvl8pPr>
            <a:lvl9pPr>
              <a:defRPr sz="3817"/>
            </a:lvl9pPr>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Tree>
    <p:extLst>
      <p:ext uri="{BB962C8B-B14F-4D97-AF65-F5344CB8AC3E}">
        <p14:creationId xmlns:p14="http://schemas.microsoft.com/office/powerpoint/2010/main" val="1700659753"/>
      </p:ext>
    </p:extLst>
  </p:cSld>
  <p:clrMapOvr>
    <a:masterClrMapping/>
  </p:clrMapOvr>
  <p:extLst>
    <p:ext uri="{DCECCB84-F9BA-43D5-87BE-67443E8EF086}">
      <p15:sldGuideLst xmlns:p15="http://schemas.microsoft.com/office/powerpoint/2012/main">
        <p15:guide id="1" orient="horz" pos="2041" userDrawn="1">
          <p15:clr>
            <a:srgbClr val="FBAE40"/>
          </p15:clr>
        </p15:guide>
        <p15:guide id="2" pos="6009" userDrawn="1">
          <p15:clr>
            <a:srgbClr val="FBAE40"/>
          </p15:clr>
        </p15:guide>
        <p15:guide id="3" pos="109" userDrawn="1">
          <p15:clr>
            <a:srgbClr val="FBAE40"/>
          </p15:clr>
        </p15:guide>
        <p15:guide id="4" orient="horz" pos="3948" userDrawn="1">
          <p15:clr>
            <a:srgbClr val="FBAE40"/>
          </p15:clr>
        </p15:guide>
        <p15:guide id="5" orient="horz" pos="134" userDrawn="1">
          <p15:clr>
            <a:srgbClr val="FBAE40"/>
          </p15:clr>
        </p15:guide>
        <p15:guide id="6" pos="1960" userDrawn="1">
          <p15:clr>
            <a:srgbClr val="FBAE40"/>
          </p15:clr>
        </p15:guide>
        <p15:guide id="7" pos="35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mmagine con didascalia">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9E1099AB-ABB9-4706-9E38-357EC2AB4032}"/>
              </a:ext>
            </a:extLst>
          </p:cNvPr>
          <p:cNvSpPr/>
          <p:nvPr userDrawn="1"/>
        </p:nvSpPr>
        <p:spPr>
          <a:xfrm>
            <a:off x="1" y="0"/>
            <a:ext cx="9720263" cy="648017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sp>
        <p:nvSpPr>
          <p:cNvPr id="11" name="Triangolo rettangolo 10">
            <a:extLst>
              <a:ext uri="{FF2B5EF4-FFF2-40B4-BE49-F238E27FC236}">
                <a16:creationId xmlns:a16="http://schemas.microsoft.com/office/drawing/2014/main" id="{037924D2-2AB4-4BE1-9687-836615C72DFC}"/>
              </a:ext>
            </a:extLst>
          </p:cNvPr>
          <p:cNvSpPr/>
          <p:nvPr userDrawn="1"/>
        </p:nvSpPr>
        <p:spPr>
          <a:xfrm flipV="1">
            <a:off x="1" y="-6"/>
            <a:ext cx="8471209" cy="5106384"/>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cxnSp>
        <p:nvCxnSpPr>
          <p:cNvPr id="16" name="Connettore diritto 15">
            <a:extLst>
              <a:ext uri="{FF2B5EF4-FFF2-40B4-BE49-F238E27FC236}">
                <a16:creationId xmlns:a16="http://schemas.microsoft.com/office/drawing/2014/main" id="{A93BC534-BFA1-4292-899F-03AC711BF7C5}"/>
              </a:ext>
            </a:extLst>
          </p:cNvPr>
          <p:cNvCxnSpPr>
            <a:cxnSpLocks/>
          </p:cNvCxnSpPr>
          <p:nvPr userDrawn="1"/>
        </p:nvCxnSpPr>
        <p:spPr>
          <a:xfrm flipV="1">
            <a:off x="1" y="0"/>
            <a:ext cx="4808058" cy="2838933"/>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8" name="Connettore diritto 17">
            <a:extLst>
              <a:ext uri="{FF2B5EF4-FFF2-40B4-BE49-F238E27FC236}">
                <a16:creationId xmlns:a16="http://schemas.microsoft.com/office/drawing/2014/main" id="{EBEE4DB5-5DEF-4DDB-9764-FD834B9DCAEC}"/>
              </a:ext>
            </a:extLst>
          </p:cNvPr>
          <p:cNvCxnSpPr>
            <a:cxnSpLocks/>
          </p:cNvCxnSpPr>
          <p:nvPr userDrawn="1"/>
        </p:nvCxnSpPr>
        <p:spPr>
          <a:xfrm flipV="1">
            <a:off x="7178820" y="3708100"/>
            <a:ext cx="2541444" cy="159604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olo 1" title="Titolo">
            <a:extLst>
              <a:ext uri="{FF2B5EF4-FFF2-40B4-BE49-F238E27FC236}">
                <a16:creationId xmlns:a16="http://schemas.microsoft.com/office/drawing/2014/main" id="{A648E0EA-49ED-4F2D-A107-8FCE6301FC88}"/>
              </a:ext>
            </a:extLst>
          </p:cNvPr>
          <p:cNvSpPr>
            <a:spLocks noGrp="1"/>
          </p:cNvSpPr>
          <p:nvPr>
            <p:ph type="ctrTitle" hasCustomPrompt="1"/>
          </p:nvPr>
        </p:nvSpPr>
        <p:spPr>
          <a:xfrm>
            <a:off x="573370" y="4133060"/>
            <a:ext cx="4234689" cy="1253921"/>
          </a:xfrm>
          <a:prstGeom prst="rect">
            <a:avLst/>
          </a:prstGeom>
        </p:spPr>
        <p:txBody>
          <a:bodyPr rtlCol="0" anchor="b">
            <a:normAutofit/>
          </a:bodyPr>
          <a:lstStyle>
            <a:lvl1pPr marL="0" indent="0" algn="r">
              <a:buFont typeface="Arial" panose="020B0604020202020204" pitchFamily="34" charset="0"/>
              <a:buNone/>
              <a:defRPr sz="8205" b="1">
                <a:solidFill>
                  <a:schemeClr val="accent1"/>
                </a:solidFill>
              </a:defRPr>
            </a:lvl1pPr>
          </a:lstStyle>
          <a:p>
            <a:pPr rtl="0"/>
            <a:r>
              <a:rPr lang="it-IT" noProof="0" dirty="0"/>
              <a:t>Fare clic per modificare lo stile del titolo</a:t>
            </a:r>
          </a:p>
        </p:txBody>
      </p:sp>
      <p:cxnSp>
        <p:nvCxnSpPr>
          <p:cNvPr id="9" name="Connettore diritto 8">
            <a:extLst>
              <a:ext uri="{FF2B5EF4-FFF2-40B4-BE49-F238E27FC236}">
                <a16:creationId xmlns:a16="http://schemas.microsoft.com/office/drawing/2014/main" id="{162849C0-AA0D-4E1A-B4B6-E6A5917AC0A5}"/>
              </a:ext>
            </a:extLst>
          </p:cNvPr>
          <p:cNvCxnSpPr>
            <a:cxnSpLocks/>
          </p:cNvCxnSpPr>
          <p:nvPr userDrawn="1"/>
        </p:nvCxnSpPr>
        <p:spPr>
          <a:xfrm flipV="1">
            <a:off x="-14221" y="4441081"/>
            <a:ext cx="1530582" cy="945903"/>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Segnaposto testo 3">
            <a:extLst>
              <a:ext uri="{FF2B5EF4-FFF2-40B4-BE49-F238E27FC236}">
                <a16:creationId xmlns:a16="http://schemas.microsoft.com/office/drawing/2014/main" id="{BDEAC3CA-E21C-4A63-BE7D-DCC820552AB7}"/>
              </a:ext>
            </a:extLst>
          </p:cNvPr>
          <p:cNvSpPr>
            <a:spLocks noGrp="1"/>
          </p:cNvSpPr>
          <p:nvPr>
            <p:ph type="body" sz="half" idx="2"/>
          </p:nvPr>
        </p:nvSpPr>
        <p:spPr>
          <a:xfrm>
            <a:off x="573370" y="5386984"/>
            <a:ext cx="4234689" cy="880186"/>
          </a:xfrm>
          <a:prstGeom prst="rect">
            <a:avLst/>
          </a:prstGeom>
        </p:spPr>
        <p:txBody>
          <a:bodyPr rtlCol="0"/>
          <a:lstStyle>
            <a:lvl1pPr marL="0" indent="0" algn="r">
              <a:buFont typeface="Arial" panose="020B0604020202020204" pitchFamily="34" charset="0"/>
              <a:buNone/>
              <a:defRPr sz="3053"/>
            </a:lvl1pPr>
            <a:lvl2pPr marL="872329" indent="0">
              <a:buNone/>
              <a:defRPr sz="2670"/>
            </a:lvl2pPr>
            <a:lvl3pPr marL="1744659" indent="0">
              <a:buNone/>
              <a:defRPr sz="2290"/>
            </a:lvl3pPr>
            <a:lvl4pPr marL="2616987" indent="0">
              <a:buNone/>
              <a:defRPr sz="1908"/>
            </a:lvl4pPr>
            <a:lvl5pPr marL="3489315" indent="0">
              <a:buNone/>
              <a:defRPr sz="1908"/>
            </a:lvl5pPr>
            <a:lvl6pPr marL="4361644" indent="0">
              <a:buNone/>
              <a:defRPr sz="1908"/>
            </a:lvl6pPr>
            <a:lvl7pPr marL="5233974" indent="0">
              <a:buNone/>
              <a:defRPr sz="1908"/>
            </a:lvl7pPr>
            <a:lvl8pPr marL="6106302" indent="0">
              <a:buNone/>
              <a:defRPr sz="1908"/>
            </a:lvl8pPr>
            <a:lvl9pPr marL="6978631" indent="0">
              <a:buNone/>
              <a:defRPr sz="1908"/>
            </a:lvl9pPr>
          </a:lstStyle>
          <a:p>
            <a:pPr lvl="0" rtl="0"/>
            <a:r>
              <a:rPr lang="it-IT" noProof="0"/>
              <a:t>Modifica gli stili del testo dello schema</a:t>
            </a:r>
          </a:p>
        </p:txBody>
      </p:sp>
      <p:sp>
        <p:nvSpPr>
          <p:cNvPr id="12" name="Segnaposto immagine 2">
            <a:extLst>
              <a:ext uri="{FF2B5EF4-FFF2-40B4-BE49-F238E27FC236}">
                <a16:creationId xmlns:a16="http://schemas.microsoft.com/office/drawing/2014/main" id="{22728E0A-430E-4C6A-BF56-06FA8510F29F}"/>
              </a:ext>
            </a:extLst>
          </p:cNvPr>
          <p:cNvSpPr>
            <a:spLocks noGrp="1"/>
          </p:cNvSpPr>
          <p:nvPr>
            <p:ph type="pic" idx="1"/>
          </p:nvPr>
        </p:nvSpPr>
        <p:spPr>
          <a:xfrm>
            <a:off x="4982887" y="2146698"/>
            <a:ext cx="4556387" cy="4120471"/>
          </a:xfrm>
          <a:prstGeom prst="rect">
            <a:avLst/>
          </a:prstGeom>
        </p:spPr>
        <p:txBody>
          <a:bodyPr rtlCol="0"/>
          <a:lstStyle>
            <a:lvl1pPr marL="0" indent="0">
              <a:buNone/>
              <a:defRPr sz="6106"/>
            </a:lvl1pPr>
            <a:lvl2pPr marL="872329" indent="0">
              <a:buNone/>
              <a:defRPr sz="5343"/>
            </a:lvl2pPr>
            <a:lvl3pPr marL="1744659" indent="0">
              <a:buNone/>
              <a:defRPr sz="4579"/>
            </a:lvl3pPr>
            <a:lvl4pPr marL="2616987" indent="0">
              <a:buNone/>
              <a:defRPr sz="3817"/>
            </a:lvl4pPr>
            <a:lvl5pPr marL="3489315" indent="0">
              <a:buNone/>
              <a:defRPr sz="3817"/>
            </a:lvl5pPr>
            <a:lvl6pPr marL="4361644" indent="0">
              <a:buNone/>
              <a:defRPr sz="3817"/>
            </a:lvl6pPr>
            <a:lvl7pPr marL="5233974" indent="0">
              <a:buNone/>
              <a:defRPr sz="3817"/>
            </a:lvl7pPr>
            <a:lvl8pPr marL="6106302" indent="0">
              <a:buNone/>
              <a:defRPr sz="3817"/>
            </a:lvl8pPr>
            <a:lvl9pPr marL="6978631" indent="0">
              <a:buNone/>
              <a:defRPr sz="3817"/>
            </a:lvl9pPr>
          </a:lstStyle>
          <a:p>
            <a:pPr rtl="0"/>
            <a:r>
              <a:rPr lang="it-IT" noProof="0"/>
              <a:t>Fare clic sull'icona per inserire un'immagine</a:t>
            </a:r>
            <a:endParaRPr lang="it-IT" noProof="0" dirty="0"/>
          </a:p>
        </p:txBody>
      </p:sp>
    </p:spTree>
    <p:extLst>
      <p:ext uri="{BB962C8B-B14F-4D97-AF65-F5344CB8AC3E}">
        <p14:creationId xmlns:p14="http://schemas.microsoft.com/office/powerpoint/2010/main" val="3390840366"/>
      </p:ext>
    </p:extLst>
  </p:cSld>
  <p:clrMapOvr>
    <a:masterClrMapping/>
  </p:clrMapOvr>
  <p:extLst>
    <p:ext uri="{DCECCB84-F9BA-43D5-87BE-67443E8EF086}">
      <p15:sldGuideLst xmlns:p15="http://schemas.microsoft.com/office/powerpoint/2012/main">
        <p15:guide id="1" orient="horz" pos="2041" userDrawn="1">
          <p15:clr>
            <a:srgbClr val="FBAE40"/>
          </p15:clr>
        </p15:guide>
        <p15:guide id="2" pos="6009" userDrawn="1">
          <p15:clr>
            <a:srgbClr val="FBAE40"/>
          </p15:clr>
        </p15:guide>
        <p15:guide id="3" pos="109" userDrawn="1">
          <p15:clr>
            <a:srgbClr val="FBAE40"/>
          </p15:clr>
        </p15:guide>
        <p15:guide id="4" orient="horz" pos="3948" userDrawn="1">
          <p15:clr>
            <a:srgbClr val="FBAE40"/>
          </p15:clr>
        </p15:guide>
        <p15:guide id="5" orient="horz" pos="134" userDrawn="1">
          <p15:clr>
            <a:srgbClr val="FBAE40"/>
          </p15:clr>
        </p15:guide>
        <p15:guide id="6" pos="1960" userDrawn="1">
          <p15:clr>
            <a:srgbClr val="FBAE40"/>
          </p15:clr>
        </p15:guide>
        <p15:guide id="7" pos="35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uoto">
    <p:spTree>
      <p:nvGrpSpPr>
        <p:cNvPr id="1" name=""/>
        <p:cNvGrpSpPr/>
        <p:nvPr/>
      </p:nvGrpSpPr>
      <p:grpSpPr>
        <a:xfrm>
          <a:off x="0" y="0"/>
          <a:ext cx="0" cy="0"/>
          <a:chOff x="0" y="0"/>
          <a:chExt cx="0" cy="0"/>
        </a:xfrm>
      </p:grpSpPr>
      <p:sp>
        <p:nvSpPr>
          <p:cNvPr id="25" name="Rettangolo 24">
            <a:extLst>
              <a:ext uri="{FF2B5EF4-FFF2-40B4-BE49-F238E27FC236}">
                <a16:creationId xmlns:a16="http://schemas.microsoft.com/office/drawing/2014/main" id="{37A5C384-78D0-4088-9411-AB6790574770}"/>
              </a:ext>
            </a:extLst>
          </p:cNvPr>
          <p:cNvSpPr/>
          <p:nvPr userDrawn="1"/>
        </p:nvSpPr>
        <p:spPr>
          <a:xfrm>
            <a:off x="1" y="2"/>
            <a:ext cx="9720263" cy="648017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sp>
        <p:nvSpPr>
          <p:cNvPr id="18" name="Casella di testo 17">
            <a:extLst>
              <a:ext uri="{FF2B5EF4-FFF2-40B4-BE49-F238E27FC236}">
                <a16:creationId xmlns:a16="http://schemas.microsoft.com/office/drawing/2014/main" id="{CC52C5C1-EC33-44C1-9D54-A1058BBF1812}"/>
              </a:ext>
            </a:extLst>
          </p:cNvPr>
          <p:cNvSpPr txBox="1"/>
          <p:nvPr userDrawn="1"/>
        </p:nvSpPr>
        <p:spPr>
          <a:xfrm>
            <a:off x="8827628" y="222745"/>
            <a:ext cx="1386918" cy="1090620"/>
          </a:xfrm>
          <a:prstGeom prst="rect">
            <a:avLst/>
          </a:prstGeom>
          <a:noFill/>
        </p:spPr>
        <p:txBody>
          <a:bodyPr wrap="none" rtlCol="0">
            <a:spAutoFit/>
          </a:bodyPr>
          <a:lstStyle/>
          <a:p>
            <a:pPr rtl="0"/>
            <a:r>
              <a:rPr lang="it-IT" sz="6487" b="1" noProof="0" dirty="0">
                <a:solidFill>
                  <a:schemeClr val="bg1"/>
                </a:solidFill>
                <a:latin typeface="Arial Black" panose="020B0A04020102020204" pitchFamily="34" charset="0"/>
              </a:rPr>
              <a:t>FR</a:t>
            </a:r>
          </a:p>
        </p:txBody>
      </p:sp>
      <p:grpSp>
        <p:nvGrpSpPr>
          <p:cNvPr id="26" name="Gruppo 25">
            <a:extLst>
              <a:ext uri="{FF2B5EF4-FFF2-40B4-BE49-F238E27FC236}">
                <a16:creationId xmlns:a16="http://schemas.microsoft.com/office/drawing/2014/main" id="{8A0030CD-8C9E-4AA5-8C5D-F9B2EDB7E17A}"/>
              </a:ext>
            </a:extLst>
          </p:cNvPr>
          <p:cNvGrpSpPr/>
          <p:nvPr userDrawn="1"/>
        </p:nvGrpSpPr>
        <p:grpSpPr>
          <a:xfrm flipH="1">
            <a:off x="6028388" y="1"/>
            <a:ext cx="3852261" cy="3345924"/>
            <a:chOff x="-192127" y="-2"/>
            <a:chExt cx="4831840" cy="3367272"/>
          </a:xfrm>
        </p:grpSpPr>
        <p:sp>
          <p:nvSpPr>
            <p:cNvPr id="27" name="Striscia diagonale 26">
              <a:extLst>
                <a:ext uri="{FF2B5EF4-FFF2-40B4-BE49-F238E27FC236}">
                  <a16:creationId xmlns:a16="http://schemas.microsoft.com/office/drawing/2014/main" id="{872EE65E-EE50-4A3E-861E-1D6C241CB8EA}"/>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solidFill>
                  <a:schemeClr val="tx1"/>
                </a:solidFill>
              </a:endParaRPr>
            </a:p>
          </p:txBody>
        </p:sp>
        <p:cxnSp>
          <p:nvCxnSpPr>
            <p:cNvPr id="28" name="Connettore diritto 27">
              <a:extLst>
                <a:ext uri="{FF2B5EF4-FFF2-40B4-BE49-F238E27FC236}">
                  <a16:creationId xmlns:a16="http://schemas.microsoft.com/office/drawing/2014/main" id="{E76AD1EF-E06C-4D3C-9693-26844D01C83C}"/>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9" name="Parallelogramma 28">
              <a:extLst>
                <a:ext uri="{FF2B5EF4-FFF2-40B4-BE49-F238E27FC236}">
                  <a16:creationId xmlns:a16="http://schemas.microsoft.com/office/drawing/2014/main" id="{57D44C42-44C0-420A-A125-9B1A979D4F56}"/>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grpSp>
      <p:sp>
        <p:nvSpPr>
          <p:cNvPr id="30" name="Parallelogramma 29">
            <a:extLst>
              <a:ext uri="{FF2B5EF4-FFF2-40B4-BE49-F238E27FC236}">
                <a16:creationId xmlns:a16="http://schemas.microsoft.com/office/drawing/2014/main" id="{406089BB-36DC-4E23-B215-527A8A18FCFB}"/>
              </a:ext>
            </a:extLst>
          </p:cNvPr>
          <p:cNvSpPr/>
          <p:nvPr userDrawn="1"/>
        </p:nvSpPr>
        <p:spPr>
          <a:xfrm flipH="1">
            <a:off x="5325663" y="2"/>
            <a:ext cx="1154281" cy="603856"/>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74463" tIns="87231" rIns="174463" bIns="87231" numCol="1" spcCol="0" rtlCol="0" fromWordArt="0" anchor="ctr" anchorCtr="0" forceAA="0" compatLnSpc="1">
            <a:prstTxWarp prst="textNoShape">
              <a:avLst/>
            </a:prstTxWarp>
            <a:noAutofit/>
          </a:bodyPr>
          <a:lstStyle/>
          <a:p>
            <a:pPr lvl="0" algn="ctr" rtl="0"/>
            <a:endParaRPr lang="it-IT" sz="3434" noProof="0" dirty="0"/>
          </a:p>
        </p:txBody>
      </p:sp>
      <p:sp>
        <p:nvSpPr>
          <p:cNvPr id="2" name="Segnaposto piè di pagina 1">
            <a:extLst>
              <a:ext uri="{FF2B5EF4-FFF2-40B4-BE49-F238E27FC236}">
                <a16:creationId xmlns:a16="http://schemas.microsoft.com/office/drawing/2014/main" id="{578C43A6-50C6-704E-BADC-6D83BADE7316}"/>
              </a:ext>
            </a:extLst>
          </p:cNvPr>
          <p:cNvSpPr>
            <a:spLocks noGrp="1"/>
          </p:cNvSpPr>
          <p:nvPr>
            <p:ph type="ftr" sz="quarter" idx="10"/>
          </p:nvPr>
        </p:nvSpPr>
        <p:spPr/>
        <p:txBody>
          <a:bodyPr rtlCol="0"/>
          <a:lstStyle/>
          <a:p>
            <a:pPr rtl="0"/>
            <a:r>
              <a:rPr lang="it-IT" noProof="0" dirty="0"/>
              <a:t>Aggiungere un piè di pagina</a:t>
            </a:r>
          </a:p>
        </p:txBody>
      </p:sp>
      <p:sp>
        <p:nvSpPr>
          <p:cNvPr id="3" name="Segnaposto numero diapositiva 2">
            <a:extLst>
              <a:ext uri="{FF2B5EF4-FFF2-40B4-BE49-F238E27FC236}">
                <a16:creationId xmlns:a16="http://schemas.microsoft.com/office/drawing/2014/main" id="{ED91439B-965F-3548-AF77-89501B24F600}"/>
              </a:ext>
            </a:extLst>
          </p:cNvPr>
          <p:cNvSpPr>
            <a:spLocks noGrp="1"/>
          </p:cNvSpPr>
          <p:nvPr>
            <p:ph type="sldNum" sz="quarter" idx="11"/>
          </p:nvPr>
        </p:nvSpPr>
        <p:spPr/>
        <p:txBody>
          <a:bodyPr rtlCol="0"/>
          <a:lstStyle/>
          <a:p>
            <a:pPr rtl="0"/>
            <a:fld id="{8699F50C-BE38-4BD0-BA84-9B090E1F2B9B}" type="slidenum">
              <a:rPr lang="it-IT" noProof="0" smtClean="0"/>
              <a:t>‹N›</a:t>
            </a:fld>
            <a:endParaRPr lang="it-IT" noProof="0" dirty="0"/>
          </a:p>
        </p:txBody>
      </p:sp>
    </p:spTree>
    <p:extLst>
      <p:ext uri="{BB962C8B-B14F-4D97-AF65-F5344CB8AC3E}">
        <p14:creationId xmlns:p14="http://schemas.microsoft.com/office/powerpoint/2010/main" val="3419906843"/>
      </p:ext>
    </p:extLst>
  </p:cSld>
  <p:clrMapOvr>
    <a:masterClrMapping/>
  </p:clrMapOvr>
  <p:extLst>
    <p:ext uri="{DCECCB84-F9BA-43D5-87BE-67443E8EF086}">
      <p15:sldGuideLst xmlns:p15="http://schemas.microsoft.com/office/powerpoint/2012/main">
        <p15:guide id="1" orient="horz" pos="134" userDrawn="1">
          <p15:clr>
            <a:srgbClr val="FBAE40"/>
          </p15:clr>
        </p15:guide>
        <p15:guide id="2" pos="3062" userDrawn="1">
          <p15:clr>
            <a:srgbClr val="FBAE40"/>
          </p15:clr>
        </p15:guide>
        <p15:guide id="3" pos="621"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19" name="Rettangolo 18">
            <a:extLst>
              <a:ext uri="{FF2B5EF4-FFF2-40B4-BE49-F238E27FC236}">
                <a16:creationId xmlns:a16="http://schemas.microsoft.com/office/drawing/2014/main" id="{85BB0367-1AFD-4191-AB6F-E9815D136F63}"/>
              </a:ext>
            </a:extLst>
          </p:cNvPr>
          <p:cNvSpPr/>
          <p:nvPr userDrawn="1"/>
        </p:nvSpPr>
        <p:spPr>
          <a:xfrm>
            <a:off x="1" y="2"/>
            <a:ext cx="9720263" cy="648017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sp>
        <p:nvSpPr>
          <p:cNvPr id="21" name="Casella di testo 20">
            <a:extLst>
              <a:ext uri="{FF2B5EF4-FFF2-40B4-BE49-F238E27FC236}">
                <a16:creationId xmlns:a16="http://schemas.microsoft.com/office/drawing/2014/main" id="{7E8A2C98-F26E-415A-B931-1B89CA46C1CF}"/>
              </a:ext>
            </a:extLst>
          </p:cNvPr>
          <p:cNvSpPr txBox="1"/>
          <p:nvPr userDrawn="1"/>
        </p:nvSpPr>
        <p:spPr>
          <a:xfrm>
            <a:off x="8827628" y="222745"/>
            <a:ext cx="1386918" cy="1090620"/>
          </a:xfrm>
          <a:prstGeom prst="rect">
            <a:avLst/>
          </a:prstGeom>
          <a:noFill/>
        </p:spPr>
        <p:txBody>
          <a:bodyPr wrap="none" rtlCol="0">
            <a:spAutoFit/>
          </a:bodyPr>
          <a:lstStyle/>
          <a:p>
            <a:pPr rtl="0"/>
            <a:r>
              <a:rPr lang="it-IT" sz="6487" b="1" noProof="0" dirty="0">
                <a:solidFill>
                  <a:schemeClr val="bg1"/>
                </a:solidFill>
                <a:latin typeface="Arial Black" panose="020B0A04020102020204" pitchFamily="34" charset="0"/>
              </a:rPr>
              <a:t>FR</a:t>
            </a:r>
          </a:p>
        </p:txBody>
      </p:sp>
      <p:grpSp>
        <p:nvGrpSpPr>
          <p:cNvPr id="27" name="Gruppo 26">
            <a:extLst>
              <a:ext uri="{FF2B5EF4-FFF2-40B4-BE49-F238E27FC236}">
                <a16:creationId xmlns:a16="http://schemas.microsoft.com/office/drawing/2014/main" id="{1B2FB48C-0C70-4DBE-B904-A134B6644DD3}"/>
              </a:ext>
            </a:extLst>
          </p:cNvPr>
          <p:cNvGrpSpPr/>
          <p:nvPr userDrawn="1"/>
        </p:nvGrpSpPr>
        <p:grpSpPr>
          <a:xfrm flipH="1">
            <a:off x="6028388" y="1"/>
            <a:ext cx="3852261" cy="3345924"/>
            <a:chOff x="-192127" y="-2"/>
            <a:chExt cx="4831840" cy="3367272"/>
          </a:xfrm>
        </p:grpSpPr>
        <p:sp>
          <p:nvSpPr>
            <p:cNvPr id="28" name="Striscia diagonale 27">
              <a:extLst>
                <a:ext uri="{FF2B5EF4-FFF2-40B4-BE49-F238E27FC236}">
                  <a16:creationId xmlns:a16="http://schemas.microsoft.com/office/drawing/2014/main" id="{4F2E2158-1E6E-4E0D-BDAB-B20041C73615}"/>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solidFill>
                  <a:schemeClr val="tx1"/>
                </a:solidFill>
              </a:endParaRPr>
            </a:p>
          </p:txBody>
        </p:sp>
        <p:cxnSp>
          <p:nvCxnSpPr>
            <p:cNvPr id="29" name="Connettore diritto 28">
              <a:extLst>
                <a:ext uri="{FF2B5EF4-FFF2-40B4-BE49-F238E27FC236}">
                  <a16:creationId xmlns:a16="http://schemas.microsoft.com/office/drawing/2014/main" id="{626D62DB-3A5A-4DA1-BFA4-D9E58676E86A}"/>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ma 29">
              <a:extLst>
                <a:ext uri="{FF2B5EF4-FFF2-40B4-BE49-F238E27FC236}">
                  <a16:creationId xmlns:a16="http://schemas.microsoft.com/office/drawing/2014/main" id="{F5A729A7-3A5C-405C-AE06-180E7529E477}"/>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grpSp>
      <p:sp>
        <p:nvSpPr>
          <p:cNvPr id="31" name="Parallelogramma 30">
            <a:extLst>
              <a:ext uri="{FF2B5EF4-FFF2-40B4-BE49-F238E27FC236}">
                <a16:creationId xmlns:a16="http://schemas.microsoft.com/office/drawing/2014/main" id="{41E23981-B12A-4AC3-A030-337BBBA5E45B}"/>
              </a:ext>
            </a:extLst>
          </p:cNvPr>
          <p:cNvSpPr/>
          <p:nvPr userDrawn="1"/>
        </p:nvSpPr>
        <p:spPr>
          <a:xfrm flipH="1">
            <a:off x="5325663" y="2"/>
            <a:ext cx="1154281" cy="603856"/>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74463" tIns="87231" rIns="174463" bIns="87231" numCol="1" spcCol="0" rtlCol="0" fromWordArt="0" anchor="ctr" anchorCtr="0" forceAA="0" compatLnSpc="1">
            <a:prstTxWarp prst="textNoShape">
              <a:avLst/>
            </a:prstTxWarp>
            <a:noAutofit/>
          </a:bodyPr>
          <a:lstStyle/>
          <a:p>
            <a:pPr lvl="0" algn="ctr" rtl="0"/>
            <a:endParaRPr lang="it-IT" sz="3434" noProof="0" dirty="0"/>
          </a:p>
        </p:txBody>
      </p:sp>
      <p:sp>
        <p:nvSpPr>
          <p:cNvPr id="2" name="Segnaposto piè di pagina 1">
            <a:extLst>
              <a:ext uri="{FF2B5EF4-FFF2-40B4-BE49-F238E27FC236}">
                <a16:creationId xmlns:a16="http://schemas.microsoft.com/office/drawing/2014/main" id="{CB69A007-934D-7A4B-9EFA-82044EF4DC33}"/>
              </a:ext>
            </a:extLst>
          </p:cNvPr>
          <p:cNvSpPr>
            <a:spLocks noGrp="1"/>
          </p:cNvSpPr>
          <p:nvPr>
            <p:ph type="ftr" sz="quarter" idx="10"/>
          </p:nvPr>
        </p:nvSpPr>
        <p:spPr/>
        <p:txBody>
          <a:bodyPr rtlCol="0"/>
          <a:lstStyle/>
          <a:p>
            <a:pPr rtl="0"/>
            <a:r>
              <a:rPr lang="it-IT" noProof="0" dirty="0"/>
              <a:t>Aggiungere un piè di pagina</a:t>
            </a:r>
          </a:p>
        </p:txBody>
      </p:sp>
      <p:sp>
        <p:nvSpPr>
          <p:cNvPr id="3" name="Segnaposto numero diapositiva 2">
            <a:extLst>
              <a:ext uri="{FF2B5EF4-FFF2-40B4-BE49-F238E27FC236}">
                <a16:creationId xmlns:a16="http://schemas.microsoft.com/office/drawing/2014/main" id="{5A154DC2-98C7-4D4B-A17A-AA4731217F17}"/>
              </a:ext>
            </a:extLst>
          </p:cNvPr>
          <p:cNvSpPr>
            <a:spLocks noGrp="1"/>
          </p:cNvSpPr>
          <p:nvPr>
            <p:ph type="sldNum" sz="quarter" idx="11"/>
          </p:nvPr>
        </p:nvSpPr>
        <p:spPr/>
        <p:txBody>
          <a:bodyPr rtlCol="0"/>
          <a:lstStyle/>
          <a:p>
            <a:pPr rtl="0"/>
            <a:fld id="{8699F50C-BE38-4BD0-BA84-9B090E1F2B9B}" type="slidenum">
              <a:rPr lang="it-IT" noProof="0" smtClean="0"/>
              <a:t>‹N›</a:t>
            </a:fld>
            <a:endParaRPr lang="it-IT" noProof="0" dirty="0"/>
          </a:p>
        </p:txBody>
      </p:sp>
      <p:sp>
        <p:nvSpPr>
          <p:cNvPr id="4" name="Titolo 3">
            <a:extLst>
              <a:ext uri="{FF2B5EF4-FFF2-40B4-BE49-F238E27FC236}">
                <a16:creationId xmlns:a16="http://schemas.microsoft.com/office/drawing/2014/main" id="{64D604A2-C574-42DB-B0C4-99715CAA10A7}"/>
              </a:ext>
            </a:extLst>
          </p:cNvPr>
          <p:cNvSpPr>
            <a:spLocks noGrp="1"/>
          </p:cNvSpPr>
          <p:nvPr>
            <p:ph type="title"/>
          </p:nvPr>
        </p:nvSpPr>
        <p:spPr>
          <a:xfrm>
            <a:off x="413524" y="197514"/>
            <a:ext cx="6641370" cy="1084723"/>
          </a:xfrm>
        </p:spPr>
        <p:txBody>
          <a:bodyPr rtlCol="0"/>
          <a:lstStyle>
            <a:lvl1pPr>
              <a:defRPr>
                <a:solidFill>
                  <a:schemeClr val="bg1"/>
                </a:solidFill>
              </a:defRPr>
            </a:lvl1pPr>
          </a:lstStyle>
          <a:p>
            <a:pPr rtl="0"/>
            <a:r>
              <a:rPr lang="it-IT" noProof="0"/>
              <a:t>Fare clic per modificare lo stile del titolo dello schema</a:t>
            </a:r>
            <a:endParaRPr lang="it-IT" noProof="0" dirty="0"/>
          </a:p>
        </p:txBody>
      </p:sp>
    </p:spTree>
    <p:extLst>
      <p:ext uri="{BB962C8B-B14F-4D97-AF65-F5344CB8AC3E}">
        <p14:creationId xmlns:p14="http://schemas.microsoft.com/office/powerpoint/2010/main" val="658419099"/>
      </p:ext>
    </p:extLst>
  </p:cSld>
  <p:clrMapOvr>
    <a:masterClrMapping/>
  </p:clrMapOvr>
  <p:extLst>
    <p:ext uri="{DCECCB84-F9BA-43D5-87BE-67443E8EF086}">
      <p15:sldGuideLst xmlns:p15="http://schemas.microsoft.com/office/powerpoint/2012/main">
        <p15:guide id="1" orient="horz" pos="134" userDrawn="1">
          <p15:clr>
            <a:srgbClr val="FBAE40"/>
          </p15:clr>
        </p15:guide>
        <p15:guide id="2" pos="3062" userDrawn="1">
          <p15:clr>
            <a:srgbClr val="FBAE40"/>
          </p15:clr>
        </p15:guide>
        <p15:guide id="3" pos="621"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DAB3FE-9015-40FD-A870-D81B5A86A5D9}"/>
              </a:ext>
            </a:extLst>
          </p:cNvPr>
          <p:cNvSpPr>
            <a:spLocks noGrp="1"/>
          </p:cNvSpPr>
          <p:nvPr>
            <p:ph type="title"/>
          </p:nvPr>
        </p:nvSpPr>
        <p:spPr/>
        <p:txBody>
          <a:bodyPr rtlCol="0"/>
          <a:lstStyle/>
          <a:p>
            <a:pPr rtl="0"/>
            <a:r>
              <a:rPr lang="it-IT" noProof="0"/>
              <a:t>Fare clic per modificare lo stile del titolo dello schema</a:t>
            </a:r>
            <a:endParaRPr lang="it-IT" noProof="0" dirty="0"/>
          </a:p>
        </p:txBody>
      </p:sp>
    </p:spTree>
    <p:extLst>
      <p:ext uri="{BB962C8B-B14F-4D97-AF65-F5344CB8AC3E}">
        <p14:creationId xmlns:p14="http://schemas.microsoft.com/office/powerpoint/2010/main" val="1658918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testazione della sezione con immagine">
    <p:spTree>
      <p:nvGrpSpPr>
        <p:cNvPr id="1" name=""/>
        <p:cNvGrpSpPr/>
        <p:nvPr/>
      </p:nvGrpSpPr>
      <p:grpSpPr>
        <a:xfrm>
          <a:off x="0" y="0"/>
          <a:ext cx="0" cy="0"/>
          <a:chOff x="0" y="0"/>
          <a:chExt cx="0" cy="0"/>
        </a:xfrm>
      </p:grpSpPr>
      <p:sp>
        <p:nvSpPr>
          <p:cNvPr id="22" name="Rettangolo 21">
            <a:extLst>
              <a:ext uri="{FF2B5EF4-FFF2-40B4-BE49-F238E27FC236}">
                <a16:creationId xmlns:a16="http://schemas.microsoft.com/office/drawing/2014/main" id="{33B31A5E-1244-4689-B513-C78E3C4E53B2}"/>
              </a:ext>
            </a:extLst>
          </p:cNvPr>
          <p:cNvSpPr/>
          <p:nvPr userDrawn="1"/>
        </p:nvSpPr>
        <p:spPr>
          <a:xfrm>
            <a:off x="1" y="0"/>
            <a:ext cx="9720263" cy="648017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sp>
        <p:nvSpPr>
          <p:cNvPr id="19" name="Triangolo rettangolo 18">
            <a:extLst>
              <a:ext uri="{FF2B5EF4-FFF2-40B4-BE49-F238E27FC236}">
                <a16:creationId xmlns:a16="http://schemas.microsoft.com/office/drawing/2014/main" id="{71D0E8AA-902F-440D-9C55-2A391C22396A}"/>
              </a:ext>
            </a:extLst>
          </p:cNvPr>
          <p:cNvSpPr/>
          <p:nvPr userDrawn="1"/>
        </p:nvSpPr>
        <p:spPr>
          <a:xfrm flipV="1">
            <a:off x="1" y="-6"/>
            <a:ext cx="8471209" cy="5106384"/>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sp>
        <p:nvSpPr>
          <p:cNvPr id="17" name="Parallelogramma 16">
            <a:extLst>
              <a:ext uri="{FF2B5EF4-FFF2-40B4-BE49-F238E27FC236}">
                <a16:creationId xmlns:a16="http://schemas.microsoft.com/office/drawing/2014/main" id="{7D937721-835D-4D84-94A3-6C79D4639514}"/>
              </a:ext>
            </a:extLst>
          </p:cNvPr>
          <p:cNvSpPr/>
          <p:nvPr userDrawn="1"/>
        </p:nvSpPr>
        <p:spPr>
          <a:xfrm rot="19958790">
            <a:off x="-508117" y="3390493"/>
            <a:ext cx="3077574" cy="1650708"/>
          </a:xfrm>
          <a:prstGeom prst="parallelogram">
            <a:avLst>
              <a:gd name="adj" fmla="val 5321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cxnSp>
        <p:nvCxnSpPr>
          <p:cNvPr id="18" name="Connettore diritto 17">
            <a:extLst>
              <a:ext uri="{FF2B5EF4-FFF2-40B4-BE49-F238E27FC236}">
                <a16:creationId xmlns:a16="http://schemas.microsoft.com/office/drawing/2014/main" id="{732BB30B-8262-4715-998F-AAF6A81ADFD3}"/>
              </a:ext>
            </a:extLst>
          </p:cNvPr>
          <p:cNvCxnSpPr>
            <a:cxnSpLocks/>
          </p:cNvCxnSpPr>
          <p:nvPr userDrawn="1"/>
        </p:nvCxnSpPr>
        <p:spPr>
          <a:xfrm flipV="1">
            <a:off x="0" y="954442"/>
            <a:ext cx="1423324" cy="857509"/>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00" name="Titolo 1" title="Titolo">
            <a:extLst>
              <a:ext uri="{FF2B5EF4-FFF2-40B4-BE49-F238E27FC236}">
                <a16:creationId xmlns:a16="http://schemas.microsoft.com/office/drawing/2014/main" id="{4D7EF399-DAA5-44EC-B712-79C755FE84CB}"/>
              </a:ext>
            </a:extLst>
          </p:cNvPr>
          <p:cNvSpPr>
            <a:spLocks noGrp="1"/>
          </p:cNvSpPr>
          <p:nvPr>
            <p:ph type="title" hasCustomPrompt="1"/>
          </p:nvPr>
        </p:nvSpPr>
        <p:spPr>
          <a:xfrm>
            <a:off x="5009893" y="1877928"/>
            <a:ext cx="3915877" cy="1691248"/>
          </a:xfrm>
          <a:prstGeom prst="rect">
            <a:avLst/>
          </a:prstGeom>
        </p:spPr>
        <p:txBody>
          <a:bodyPr rtlCol="0" anchor="b">
            <a:normAutofit/>
          </a:bodyPr>
          <a:lstStyle>
            <a:lvl1pPr>
              <a:defRPr sz="7632" b="1">
                <a:solidFill>
                  <a:schemeClr val="accent1"/>
                </a:solidFill>
                <a:latin typeface="+mj-lt"/>
                <a:cs typeface="Calibri Light" panose="020F0302020204030204" pitchFamily="34" charset="0"/>
              </a:defRPr>
            </a:lvl1pPr>
          </a:lstStyle>
          <a:p>
            <a:pPr rtl="0"/>
            <a:r>
              <a:rPr lang="it-IT" noProof="0" dirty="0"/>
              <a:t>Fare clic per modificare lo stile del titolo</a:t>
            </a:r>
          </a:p>
        </p:txBody>
      </p:sp>
      <p:sp>
        <p:nvSpPr>
          <p:cNvPr id="101" name="Segnaposto testo 2" title="Sottotitolo">
            <a:extLst>
              <a:ext uri="{FF2B5EF4-FFF2-40B4-BE49-F238E27FC236}">
                <a16:creationId xmlns:a16="http://schemas.microsoft.com/office/drawing/2014/main" id="{26D13BFA-61B0-402F-8611-02D3DFDBEBCB}"/>
              </a:ext>
            </a:extLst>
          </p:cNvPr>
          <p:cNvSpPr>
            <a:spLocks noGrp="1"/>
          </p:cNvSpPr>
          <p:nvPr>
            <p:ph type="body" idx="1" hasCustomPrompt="1"/>
          </p:nvPr>
        </p:nvSpPr>
        <p:spPr>
          <a:xfrm>
            <a:off x="5009893" y="3583133"/>
            <a:ext cx="3915877" cy="860414"/>
          </a:xfrm>
          <a:prstGeom prst="rect">
            <a:avLst/>
          </a:prstGeom>
        </p:spPr>
        <p:txBody>
          <a:bodyPr rtlCol="0">
            <a:normAutofit/>
          </a:bodyPr>
          <a:lstStyle>
            <a:lvl1pPr marL="0" indent="0">
              <a:buNone/>
              <a:defRPr sz="3817" b="0" i="0" spc="572">
                <a:solidFill>
                  <a:schemeClr val="tx1"/>
                </a:solidFill>
                <a:latin typeface="+mn-lt"/>
                <a:cs typeface="Calibri" panose="020F0502020204030204" pitchFamily="34" charset="0"/>
              </a:defRPr>
            </a:lvl1pPr>
            <a:lvl2pPr marL="872329" indent="0">
              <a:buNone/>
              <a:defRPr sz="3817">
                <a:solidFill>
                  <a:schemeClr val="tx1">
                    <a:tint val="75000"/>
                  </a:schemeClr>
                </a:solidFill>
              </a:defRPr>
            </a:lvl2pPr>
            <a:lvl3pPr marL="1744659" indent="0">
              <a:buNone/>
              <a:defRPr sz="3434">
                <a:solidFill>
                  <a:schemeClr val="tx1">
                    <a:tint val="75000"/>
                  </a:schemeClr>
                </a:solidFill>
              </a:defRPr>
            </a:lvl3pPr>
            <a:lvl4pPr marL="2616987" indent="0">
              <a:buNone/>
              <a:defRPr sz="3053">
                <a:solidFill>
                  <a:schemeClr val="tx1">
                    <a:tint val="75000"/>
                  </a:schemeClr>
                </a:solidFill>
              </a:defRPr>
            </a:lvl4pPr>
            <a:lvl5pPr marL="3489315" indent="0">
              <a:buNone/>
              <a:defRPr sz="3053">
                <a:solidFill>
                  <a:schemeClr val="tx1">
                    <a:tint val="75000"/>
                  </a:schemeClr>
                </a:solidFill>
              </a:defRPr>
            </a:lvl5pPr>
            <a:lvl6pPr marL="4361644" indent="0">
              <a:buNone/>
              <a:defRPr sz="3053">
                <a:solidFill>
                  <a:schemeClr val="tx1">
                    <a:tint val="75000"/>
                  </a:schemeClr>
                </a:solidFill>
              </a:defRPr>
            </a:lvl6pPr>
            <a:lvl7pPr marL="5233974" indent="0">
              <a:buNone/>
              <a:defRPr sz="3053">
                <a:solidFill>
                  <a:schemeClr val="tx1">
                    <a:tint val="75000"/>
                  </a:schemeClr>
                </a:solidFill>
              </a:defRPr>
            </a:lvl7pPr>
            <a:lvl8pPr marL="6106302" indent="0">
              <a:buNone/>
              <a:defRPr sz="3053">
                <a:solidFill>
                  <a:schemeClr val="tx1">
                    <a:tint val="75000"/>
                  </a:schemeClr>
                </a:solidFill>
              </a:defRPr>
            </a:lvl8pPr>
            <a:lvl9pPr marL="6978631" indent="0">
              <a:buNone/>
              <a:defRPr sz="3053">
                <a:solidFill>
                  <a:schemeClr val="tx1">
                    <a:tint val="75000"/>
                  </a:schemeClr>
                </a:solidFill>
              </a:defRPr>
            </a:lvl9pPr>
          </a:lstStyle>
          <a:p>
            <a:pPr lvl="0" rtl="0"/>
            <a:r>
              <a:rPr lang="it-IT" noProof="0" dirty="0"/>
              <a:t>FARE CLIC PER MODIFICARE GLI STILI DEL TESTO DELLO SCHEMA</a:t>
            </a:r>
          </a:p>
        </p:txBody>
      </p:sp>
      <p:cxnSp>
        <p:nvCxnSpPr>
          <p:cNvPr id="21" name="Connettore diritto 20">
            <a:extLst>
              <a:ext uri="{FF2B5EF4-FFF2-40B4-BE49-F238E27FC236}">
                <a16:creationId xmlns:a16="http://schemas.microsoft.com/office/drawing/2014/main" id="{DA0A0C24-D997-4E78-951F-AFB51C70EFCC}"/>
              </a:ext>
            </a:extLst>
          </p:cNvPr>
          <p:cNvCxnSpPr>
            <a:cxnSpLocks/>
          </p:cNvCxnSpPr>
          <p:nvPr userDrawn="1"/>
        </p:nvCxnSpPr>
        <p:spPr>
          <a:xfrm flipV="1">
            <a:off x="7178820" y="3708100"/>
            <a:ext cx="2541444" cy="159604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Parallelogramma 24">
            <a:extLst>
              <a:ext uri="{FF2B5EF4-FFF2-40B4-BE49-F238E27FC236}">
                <a16:creationId xmlns:a16="http://schemas.microsoft.com/office/drawing/2014/main" id="{E123A0CF-50D6-46EC-8BF6-43E38AFCD588}"/>
              </a:ext>
            </a:extLst>
          </p:cNvPr>
          <p:cNvSpPr/>
          <p:nvPr userDrawn="1"/>
        </p:nvSpPr>
        <p:spPr>
          <a:xfrm>
            <a:off x="6182088" y="1"/>
            <a:ext cx="1800679" cy="701896"/>
          </a:xfrm>
          <a:prstGeom prst="parallelogram">
            <a:avLst>
              <a:gd name="adj" fmla="val 19585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74463" tIns="87231" rIns="174463" bIns="87231" numCol="1" spcCol="0" rtlCol="0" fromWordArt="0" anchor="ctr" anchorCtr="0" forceAA="0" compatLnSpc="1">
            <a:prstTxWarp prst="textNoShape">
              <a:avLst/>
            </a:prstTxWarp>
            <a:noAutofit/>
          </a:bodyPr>
          <a:lstStyle/>
          <a:p>
            <a:pPr algn="ctr" rtl="0"/>
            <a:endParaRPr lang="it-IT" sz="3434" noProof="0" dirty="0"/>
          </a:p>
        </p:txBody>
      </p:sp>
      <p:cxnSp>
        <p:nvCxnSpPr>
          <p:cNvPr id="26" name="Connettore diritto 25">
            <a:extLst>
              <a:ext uri="{FF2B5EF4-FFF2-40B4-BE49-F238E27FC236}">
                <a16:creationId xmlns:a16="http://schemas.microsoft.com/office/drawing/2014/main" id="{2B2F1D2E-B631-4CB1-9448-2B50F8C46316}"/>
              </a:ext>
            </a:extLst>
          </p:cNvPr>
          <p:cNvCxnSpPr>
            <a:cxnSpLocks/>
          </p:cNvCxnSpPr>
          <p:nvPr userDrawn="1"/>
        </p:nvCxnSpPr>
        <p:spPr>
          <a:xfrm flipV="1">
            <a:off x="0" y="386054"/>
            <a:ext cx="5258249" cy="321566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7" name="Segnaposto immagine 26">
            <a:extLst>
              <a:ext uri="{FF2B5EF4-FFF2-40B4-BE49-F238E27FC236}">
                <a16:creationId xmlns:a16="http://schemas.microsoft.com/office/drawing/2014/main" id="{95572AA9-EFAE-4771-B1EE-47E361173778}"/>
              </a:ext>
            </a:extLst>
          </p:cNvPr>
          <p:cNvSpPr>
            <a:spLocks noGrp="1"/>
          </p:cNvSpPr>
          <p:nvPr>
            <p:ph type="pic" sz="quarter" idx="13"/>
          </p:nvPr>
        </p:nvSpPr>
        <p:spPr>
          <a:xfrm>
            <a:off x="1342117" y="813514"/>
            <a:ext cx="3530709" cy="4854074"/>
          </a:xfrm>
          <a:custGeom>
            <a:avLst/>
            <a:gdLst>
              <a:gd name="connsiteX0" fmla="*/ 2214261 w 4428523"/>
              <a:gd name="connsiteY0" fmla="*/ 0 h 5137089"/>
              <a:gd name="connsiteX1" fmla="*/ 4428523 w 4428523"/>
              <a:gd name="connsiteY1" fmla="*/ 1107131 h 5137089"/>
              <a:gd name="connsiteX2" fmla="*/ 4428523 w 4428523"/>
              <a:gd name="connsiteY2" fmla="*/ 4029957 h 5137089"/>
              <a:gd name="connsiteX3" fmla="*/ 2214261 w 4428523"/>
              <a:gd name="connsiteY3" fmla="*/ 5137089 h 5137089"/>
              <a:gd name="connsiteX4" fmla="*/ 0 w 4428523"/>
              <a:gd name="connsiteY4" fmla="*/ 4029957 h 5137089"/>
              <a:gd name="connsiteX5" fmla="*/ 0 w 4428523"/>
              <a:gd name="connsiteY5" fmla="*/ 1107131 h 5137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8523" h="5137089">
                <a:moveTo>
                  <a:pt x="2214261" y="0"/>
                </a:moveTo>
                <a:lnTo>
                  <a:pt x="4428523" y="1107131"/>
                </a:lnTo>
                <a:lnTo>
                  <a:pt x="4428523" y="4029957"/>
                </a:lnTo>
                <a:lnTo>
                  <a:pt x="2214261" y="5137089"/>
                </a:lnTo>
                <a:lnTo>
                  <a:pt x="0" y="4029957"/>
                </a:lnTo>
                <a:lnTo>
                  <a:pt x="0" y="1107131"/>
                </a:lnTo>
                <a:close/>
              </a:path>
            </a:pathLst>
          </a:custGeom>
        </p:spPr>
        <p:txBody>
          <a:bodyPr wrap="square" rtlCol="0" anchor="ctr">
            <a:noAutofit/>
          </a:bodyPr>
          <a:lstStyle>
            <a:lvl1pPr marL="0" indent="0" algn="ctr">
              <a:buNone/>
              <a:defRPr>
                <a:solidFill>
                  <a:schemeClr val="bg2"/>
                </a:solidFill>
              </a:defRPr>
            </a:lvl1pPr>
          </a:lstStyle>
          <a:p>
            <a:pPr rtl="0"/>
            <a:r>
              <a:rPr lang="it-IT" noProof="0"/>
              <a:t>Fare clic sull'icona per inserire un'immagine</a:t>
            </a:r>
            <a:endParaRPr lang="it-IT" noProof="0" dirty="0"/>
          </a:p>
        </p:txBody>
      </p:sp>
      <p:cxnSp>
        <p:nvCxnSpPr>
          <p:cNvPr id="16" name="Connettore diritto 15">
            <a:extLst>
              <a:ext uri="{FF2B5EF4-FFF2-40B4-BE49-F238E27FC236}">
                <a16:creationId xmlns:a16="http://schemas.microsoft.com/office/drawing/2014/main" id="{5CF69447-82AD-475F-A3AE-3D7FF61DBFE2}"/>
              </a:ext>
            </a:extLst>
          </p:cNvPr>
          <p:cNvCxnSpPr>
            <a:cxnSpLocks/>
          </p:cNvCxnSpPr>
          <p:nvPr userDrawn="1"/>
        </p:nvCxnSpPr>
        <p:spPr>
          <a:xfrm flipV="1">
            <a:off x="-14221" y="4976776"/>
            <a:ext cx="1530582" cy="945903"/>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4" name="Parallelogramma 23">
            <a:extLst>
              <a:ext uri="{FF2B5EF4-FFF2-40B4-BE49-F238E27FC236}">
                <a16:creationId xmlns:a16="http://schemas.microsoft.com/office/drawing/2014/main" id="{FC8C82F3-94EE-4B4F-A01D-993A41BC00B1}"/>
              </a:ext>
            </a:extLst>
          </p:cNvPr>
          <p:cNvSpPr/>
          <p:nvPr userDrawn="1"/>
        </p:nvSpPr>
        <p:spPr>
          <a:xfrm rot="19958790">
            <a:off x="-110847" y="3219342"/>
            <a:ext cx="1146786" cy="223546"/>
          </a:xfrm>
          <a:prstGeom prst="parallelogram">
            <a:avLst>
              <a:gd name="adj" fmla="val 53218"/>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spTree>
    <p:extLst>
      <p:ext uri="{BB962C8B-B14F-4D97-AF65-F5344CB8AC3E}">
        <p14:creationId xmlns:p14="http://schemas.microsoft.com/office/powerpoint/2010/main" val="1123998309"/>
      </p:ext>
    </p:extLst>
  </p:cSld>
  <p:clrMapOvr>
    <a:masterClrMapping/>
  </p:clrMapOvr>
  <p:extLst>
    <p:ext uri="{DCECCB84-F9BA-43D5-87BE-67443E8EF086}">
      <p15:sldGuideLst xmlns:p15="http://schemas.microsoft.com/office/powerpoint/2012/main">
        <p15:guide id="1" orient="horz" pos="2062" userDrawn="1">
          <p15:clr>
            <a:srgbClr val="FBAE40"/>
          </p15:clr>
        </p15:guide>
        <p15:guide id="2" pos="3062" userDrawn="1">
          <p15:clr>
            <a:srgbClr val="FBAE40"/>
          </p15:clr>
        </p15:guide>
        <p15:guide id="3" pos="114" userDrawn="1">
          <p15:clr>
            <a:srgbClr val="FBAE40"/>
          </p15:clr>
        </p15:guide>
        <p15:guide id="4" orient="horz" pos="3940" userDrawn="1">
          <p15:clr>
            <a:srgbClr val="FBAE40"/>
          </p15:clr>
        </p15:guide>
        <p15:guide id="5" pos="6009" userDrawn="1">
          <p15:clr>
            <a:srgbClr val="FBAE40"/>
          </p15:clr>
        </p15:guide>
        <p15:guide id="6" orient="horz" pos="134"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yout testo 01">
    <p:spTree>
      <p:nvGrpSpPr>
        <p:cNvPr id="1" name=""/>
        <p:cNvGrpSpPr/>
        <p:nvPr/>
      </p:nvGrpSpPr>
      <p:grpSpPr>
        <a:xfrm>
          <a:off x="0" y="0"/>
          <a:ext cx="0" cy="0"/>
          <a:chOff x="0" y="0"/>
          <a:chExt cx="0" cy="0"/>
        </a:xfrm>
      </p:grpSpPr>
      <p:sp>
        <p:nvSpPr>
          <p:cNvPr id="3" name="Segnaposto contenuto 2" title="Punti elenco">
            <a:extLst>
              <a:ext uri="{FF2B5EF4-FFF2-40B4-BE49-F238E27FC236}">
                <a16:creationId xmlns:a16="http://schemas.microsoft.com/office/drawing/2014/main" id="{BFD7EA17-BE66-4636-9684-F93562587911}"/>
              </a:ext>
            </a:extLst>
          </p:cNvPr>
          <p:cNvSpPr>
            <a:spLocks noGrp="1"/>
          </p:cNvSpPr>
          <p:nvPr>
            <p:ph idx="1"/>
          </p:nvPr>
        </p:nvSpPr>
        <p:spPr>
          <a:xfrm>
            <a:off x="423649" y="2957126"/>
            <a:ext cx="3940748" cy="2795295"/>
          </a:xfrm>
          <a:prstGeom prst="rect">
            <a:avLst/>
          </a:prstGeom>
        </p:spPr>
        <p:txBody>
          <a:bodyPr rtlCol="0">
            <a:normAutofit/>
          </a:bodyPr>
          <a:lstStyle>
            <a:lvl1pPr>
              <a:buClr>
                <a:schemeClr val="accent2"/>
              </a:buClr>
              <a:defRPr sz="4579">
                <a:solidFill>
                  <a:schemeClr val="tx1"/>
                </a:solidFill>
              </a:defRPr>
            </a:lvl1pPr>
            <a:lvl2pPr>
              <a:buClr>
                <a:schemeClr val="accent2"/>
              </a:buClr>
              <a:defRPr sz="3817">
                <a:solidFill>
                  <a:schemeClr val="tx1"/>
                </a:solidFill>
              </a:defRPr>
            </a:lvl2pPr>
            <a:lvl3pPr>
              <a:buClr>
                <a:schemeClr val="accent2"/>
              </a:buClr>
              <a:defRPr sz="3434">
                <a:solidFill>
                  <a:schemeClr val="tx1"/>
                </a:solidFill>
              </a:defRPr>
            </a:lvl3pPr>
            <a:lvl4pPr>
              <a:buClr>
                <a:schemeClr val="accent2"/>
              </a:buClr>
              <a:defRPr sz="3053">
                <a:solidFill>
                  <a:schemeClr val="tx1"/>
                </a:solidFill>
              </a:defRPr>
            </a:lvl4pPr>
            <a:lvl5pPr>
              <a:buClr>
                <a:schemeClr val="accent2"/>
              </a:buClr>
              <a:defRPr sz="3053">
                <a:solidFill>
                  <a:schemeClr val="tx1"/>
                </a:solidFill>
              </a:defRPr>
            </a:lvl5pPr>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24" name="Triangolo rettangolo 23">
            <a:extLst>
              <a:ext uri="{FF2B5EF4-FFF2-40B4-BE49-F238E27FC236}">
                <a16:creationId xmlns:a16="http://schemas.microsoft.com/office/drawing/2014/main" id="{BD6ACE60-499D-41AB-89C4-D537D7C3D22A}"/>
              </a:ext>
            </a:extLst>
          </p:cNvPr>
          <p:cNvSpPr/>
          <p:nvPr userDrawn="1"/>
        </p:nvSpPr>
        <p:spPr>
          <a:xfrm flipH="1" flipV="1">
            <a:off x="1466718" y="-5"/>
            <a:ext cx="8253545" cy="532815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sp>
        <p:nvSpPr>
          <p:cNvPr id="25" name="Parallelogramma 24">
            <a:extLst>
              <a:ext uri="{FF2B5EF4-FFF2-40B4-BE49-F238E27FC236}">
                <a16:creationId xmlns:a16="http://schemas.microsoft.com/office/drawing/2014/main" id="{18C08F43-D42B-4CF1-912F-BC83D72AB415}"/>
              </a:ext>
            </a:extLst>
          </p:cNvPr>
          <p:cNvSpPr/>
          <p:nvPr userDrawn="1"/>
        </p:nvSpPr>
        <p:spPr>
          <a:xfrm flipH="1">
            <a:off x="2374378" y="-4"/>
            <a:ext cx="3285651" cy="1236038"/>
          </a:xfrm>
          <a:prstGeom prst="parallelogram">
            <a:avLst>
              <a:gd name="adj" fmla="val 18638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74463" tIns="87231" rIns="174463" bIns="87231" numCol="1" spcCol="0" rtlCol="0" fromWordArt="0" anchor="ctr" anchorCtr="0" forceAA="0" compatLnSpc="1">
            <a:prstTxWarp prst="textNoShape">
              <a:avLst/>
            </a:prstTxWarp>
            <a:noAutofit/>
          </a:bodyPr>
          <a:lstStyle/>
          <a:p>
            <a:pPr algn="ctr" rtl="0"/>
            <a:endParaRPr lang="it-IT" sz="3434" noProof="0" dirty="0"/>
          </a:p>
        </p:txBody>
      </p:sp>
      <p:cxnSp>
        <p:nvCxnSpPr>
          <p:cNvPr id="34" name="Connettore diritto 33">
            <a:extLst>
              <a:ext uri="{FF2B5EF4-FFF2-40B4-BE49-F238E27FC236}">
                <a16:creationId xmlns:a16="http://schemas.microsoft.com/office/drawing/2014/main" id="{1411C731-2333-41B0-927A-0A48EEC79964}"/>
              </a:ext>
            </a:extLst>
          </p:cNvPr>
          <p:cNvCxnSpPr>
            <a:cxnSpLocks/>
          </p:cNvCxnSpPr>
          <p:nvPr userDrawn="1"/>
        </p:nvCxnSpPr>
        <p:spPr>
          <a:xfrm flipV="1">
            <a:off x="5082888" y="4769020"/>
            <a:ext cx="1215490" cy="1704046"/>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Segnaposto testo 4" title="Sottotitolo">
            <a:extLst>
              <a:ext uri="{FF2B5EF4-FFF2-40B4-BE49-F238E27FC236}">
                <a16:creationId xmlns:a16="http://schemas.microsoft.com/office/drawing/2014/main" id="{D71EE635-EA0C-4139-8160-AE1EAD13AAEB}"/>
              </a:ext>
            </a:extLst>
          </p:cNvPr>
          <p:cNvSpPr>
            <a:spLocks noGrp="1"/>
          </p:cNvSpPr>
          <p:nvPr userDrawn="1">
            <p:ph type="body" sz="quarter" idx="13" hasCustomPrompt="1"/>
          </p:nvPr>
        </p:nvSpPr>
        <p:spPr>
          <a:xfrm>
            <a:off x="423652" y="2358586"/>
            <a:ext cx="5854027" cy="575350"/>
          </a:xfrm>
          <a:prstGeom prst="rect">
            <a:avLst/>
          </a:prstGeom>
        </p:spPr>
        <p:txBody>
          <a:bodyPr rtlCol="0"/>
          <a:lstStyle>
            <a:lvl1pPr marL="0" indent="0">
              <a:buNone/>
              <a:defRPr sz="3817" spc="572">
                <a:solidFill>
                  <a:schemeClr val="bg2">
                    <a:lumMod val="50000"/>
                  </a:schemeClr>
                </a:solidFill>
              </a:defRPr>
            </a:lvl1pPr>
            <a:lvl2pPr marL="872329" indent="0">
              <a:buNone/>
              <a:defRPr/>
            </a:lvl2pPr>
          </a:lstStyle>
          <a:p>
            <a:pPr lvl="0" rtl="0"/>
            <a:r>
              <a:rPr lang="it-IT" noProof="0" dirty="0"/>
              <a:t>FARE CLIC PER LO STILE DEL SOTTOTITOLO</a:t>
            </a:r>
          </a:p>
        </p:txBody>
      </p:sp>
      <p:sp>
        <p:nvSpPr>
          <p:cNvPr id="2" name="Titolo 1" title="Titolo ">
            <a:extLst>
              <a:ext uri="{FF2B5EF4-FFF2-40B4-BE49-F238E27FC236}">
                <a16:creationId xmlns:a16="http://schemas.microsoft.com/office/drawing/2014/main" id="{20237B57-91C6-4F8B-8AA0-18FA50B0FD1D}"/>
              </a:ext>
            </a:extLst>
          </p:cNvPr>
          <p:cNvSpPr>
            <a:spLocks noGrp="1"/>
          </p:cNvSpPr>
          <p:nvPr userDrawn="1">
            <p:ph type="title" hasCustomPrompt="1"/>
          </p:nvPr>
        </p:nvSpPr>
        <p:spPr>
          <a:xfrm>
            <a:off x="423649" y="1172734"/>
            <a:ext cx="5854020" cy="1148597"/>
          </a:xfrm>
          <a:prstGeom prst="rect">
            <a:avLst/>
          </a:prstGeom>
        </p:spPr>
        <p:txBody>
          <a:bodyPr rtlCol="0" anchor="b">
            <a:normAutofit/>
          </a:bodyPr>
          <a:lstStyle>
            <a:lvl1pPr>
              <a:defRPr sz="8396" b="1">
                <a:solidFill>
                  <a:schemeClr val="accent1"/>
                </a:solidFill>
              </a:defRPr>
            </a:lvl1pPr>
          </a:lstStyle>
          <a:p>
            <a:pPr rtl="0"/>
            <a:r>
              <a:rPr lang="it-IT" noProof="0" dirty="0"/>
              <a:t>Fare clic per modificare </a:t>
            </a:r>
            <a:br>
              <a:rPr lang="it-IT" noProof="0" dirty="0"/>
            </a:br>
            <a:r>
              <a:rPr lang="it-IT" noProof="0" dirty="0"/>
              <a:t>lo stile del titolo </a:t>
            </a:r>
          </a:p>
        </p:txBody>
      </p:sp>
      <p:sp>
        <p:nvSpPr>
          <p:cNvPr id="15" name="Segnaposto immagine 14">
            <a:extLst>
              <a:ext uri="{FF2B5EF4-FFF2-40B4-BE49-F238E27FC236}">
                <a16:creationId xmlns:a16="http://schemas.microsoft.com/office/drawing/2014/main" id="{FE1FADFB-0A3D-40F7-9B40-368DECD971E1}"/>
              </a:ext>
            </a:extLst>
          </p:cNvPr>
          <p:cNvSpPr>
            <a:spLocks noGrp="1"/>
          </p:cNvSpPr>
          <p:nvPr>
            <p:ph type="pic" sz="quarter" idx="10"/>
          </p:nvPr>
        </p:nvSpPr>
        <p:spPr>
          <a:xfrm>
            <a:off x="5265144" y="2"/>
            <a:ext cx="4455121" cy="6493639"/>
          </a:xfrm>
          <a:custGeom>
            <a:avLst/>
            <a:gdLst>
              <a:gd name="connsiteX0" fmla="*/ 3876237 w 5588000"/>
              <a:gd name="connsiteY0" fmla="*/ 5431883 h 6872249"/>
              <a:gd name="connsiteX1" fmla="*/ 4953000 w 5588000"/>
              <a:gd name="connsiteY1" fmla="*/ 5431883 h 6872249"/>
              <a:gd name="connsiteX2" fmla="*/ 3769163 w 5588000"/>
              <a:gd name="connsiteY2" fmla="*/ 6872249 h 6872249"/>
              <a:gd name="connsiteX3" fmla="*/ 2692400 w 5588000"/>
              <a:gd name="connsiteY3" fmla="*/ 6872249 h 6872249"/>
              <a:gd name="connsiteX4" fmla="*/ 2479230 w 5588000"/>
              <a:gd name="connsiteY4" fmla="*/ 2870200 h 6872249"/>
              <a:gd name="connsiteX5" fmla="*/ 3175000 w 5588000"/>
              <a:gd name="connsiteY5" fmla="*/ 2870200 h 6872249"/>
              <a:gd name="connsiteX6" fmla="*/ 1965770 w 5588000"/>
              <a:gd name="connsiteY6" fmla="*/ 4310566 h 6872249"/>
              <a:gd name="connsiteX7" fmla="*/ 1270000 w 5588000"/>
              <a:gd name="connsiteY7" fmla="*/ 4310566 h 6872249"/>
              <a:gd name="connsiteX8" fmla="*/ 5575300 w 5588000"/>
              <a:gd name="connsiteY8" fmla="*/ 139700 h 6872249"/>
              <a:gd name="connsiteX9" fmla="*/ 5575300 w 5588000"/>
              <a:gd name="connsiteY9" fmla="*/ 3238583 h 6872249"/>
              <a:gd name="connsiteX10" fmla="*/ 2571663 w 5588000"/>
              <a:gd name="connsiteY10" fmla="*/ 6858000 h 6872249"/>
              <a:gd name="connsiteX11" fmla="*/ 0 w 5588000"/>
              <a:gd name="connsiteY11" fmla="*/ 6858000 h 6872249"/>
              <a:gd name="connsiteX12" fmla="*/ 4256761 w 5588000"/>
              <a:gd name="connsiteY12" fmla="*/ 0 h 6872249"/>
              <a:gd name="connsiteX13" fmla="*/ 5588000 w 5588000"/>
              <a:gd name="connsiteY13" fmla="*/ 0 h 6872249"/>
              <a:gd name="connsiteX14" fmla="*/ 3274339 w 5588000"/>
              <a:gd name="connsiteY14" fmla="*/ 2755900 h 6872249"/>
              <a:gd name="connsiteX15" fmla="*/ 1943100 w 5588000"/>
              <a:gd name="connsiteY15" fmla="*/ 2755900 h 6872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588000" h="6872249">
                <a:moveTo>
                  <a:pt x="3876237" y="5431883"/>
                </a:moveTo>
                <a:lnTo>
                  <a:pt x="4953000" y="5431883"/>
                </a:lnTo>
                <a:lnTo>
                  <a:pt x="3769163" y="6872249"/>
                </a:lnTo>
                <a:lnTo>
                  <a:pt x="2692400" y="6872249"/>
                </a:lnTo>
                <a:close/>
                <a:moveTo>
                  <a:pt x="2479230" y="2870200"/>
                </a:moveTo>
                <a:lnTo>
                  <a:pt x="3175000" y="2870200"/>
                </a:lnTo>
                <a:lnTo>
                  <a:pt x="1965770" y="4310566"/>
                </a:lnTo>
                <a:lnTo>
                  <a:pt x="1270000" y="4310566"/>
                </a:lnTo>
                <a:close/>
                <a:moveTo>
                  <a:pt x="5575300" y="139700"/>
                </a:moveTo>
                <a:lnTo>
                  <a:pt x="5575300" y="3238583"/>
                </a:lnTo>
                <a:lnTo>
                  <a:pt x="2571663" y="6858000"/>
                </a:lnTo>
                <a:lnTo>
                  <a:pt x="0" y="6858000"/>
                </a:lnTo>
                <a:close/>
                <a:moveTo>
                  <a:pt x="4256761" y="0"/>
                </a:moveTo>
                <a:lnTo>
                  <a:pt x="5588000" y="0"/>
                </a:lnTo>
                <a:lnTo>
                  <a:pt x="3274339" y="2755900"/>
                </a:lnTo>
                <a:lnTo>
                  <a:pt x="1943100" y="2755900"/>
                </a:lnTo>
                <a:close/>
              </a:path>
            </a:pathLst>
          </a:custGeom>
          <a:solidFill>
            <a:schemeClr val="bg1">
              <a:lumMod val="85000"/>
            </a:schemeClr>
          </a:solidFill>
        </p:spPr>
        <p:txBody>
          <a:bodyPr wrap="square" rtlCol="0" anchor="ctr">
            <a:noAutofit/>
          </a:bodyPr>
          <a:lstStyle>
            <a:lvl1pPr marL="0" indent="0" algn="ctr">
              <a:buNone/>
              <a:defRPr>
                <a:solidFill>
                  <a:schemeClr val="bg1"/>
                </a:solidFill>
              </a:defRPr>
            </a:lvl1pPr>
          </a:lstStyle>
          <a:p>
            <a:pPr rtl="0"/>
            <a:r>
              <a:rPr lang="it-IT" noProof="0"/>
              <a:t>Fare clic sull'icona per inserire un'immagine</a:t>
            </a:r>
            <a:endParaRPr lang="it-IT" noProof="0" dirty="0"/>
          </a:p>
        </p:txBody>
      </p:sp>
      <p:sp>
        <p:nvSpPr>
          <p:cNvPr id="4" name="Segnaposto piè di pagina 3">
            <a:extLst>
              <a:ext uri="{FF2B5EF4-FFF2-40B4-BE49-F238E27FC236}">
                <a16:creationId xmlns:a16="http://schemas.microsoft.com/office/drawing/2014/main" id="{5ADB14A5-A767-774C-85B8-68EF914689F6}"/>
              </a:ext>
            </a:extLst>
          </p:cNvPr>
          <p:cNvSpPr>
            <a:spLocks noGrp="1"/>
          </p:cNvSpPr>
          <p:nvPr>
            <p:ph type="ftr" sz="quarter" idx="14"/>
          </p:nvPr>
        </p:nvSpPr>
        <p:spPr/>
        <p:txBody>
          <a:bodyPr rtlCol="0"/>
          <a:lstStyle/>
          <a:p>
            <a:pPr rtl="0"/>
            <a:r>
              <a:rPr lang="it-IT" noProof="0" dirty="0"/>
              <a:t>Aggiungere un piè di pagina</a:t>
            </a:r>
          </a:p>
        </p:txBody>
      </p:sp>
      <p:sp>
        <p:nvSpPr>
          <p:cNvPr id="6" name="Segnaposto numero diapositiva 5">
            <a:extLst>
              <a:ext uri="{FF2B5EF4-FFF2-40B4-BE49-F238E27FC236}">
                <a16:creationId xmlns:a16="http://schemas.microsoft.com/office/drawing/2014/main" id="{D4B9B51B-EAA9-4B4D-A4F6-470CD95DAA79}"/>
              </a:ext>
            </a:extLst>
          </p:cNvPr>
          <p:cNvSpPr>
            <a:spLocks noGrp="1"/>
          </p:cNvSpPr>
          <p:nvPr>
            <p:ph type="sldNum" sz="quarter" idx="15"/>
          </p:nvPr>
        </p:nvSpPr>
        <p:spPr/>
        <p:txBody>
          <a:bodyPr rtlCol="0"/>
          <a:lstStyle/>
          <a:p>
            <a:pPr rtl="0"/>
            <a:fld id="{8699F50C-BE38-4BD0-BA84-9B090E1F2B9B}" type="slidenum">
              <a:rPr lang="it-IT" noProof="0" smtClean="0"/>
              <a:t>‹N›</a:t>
            </a:fld>
            <a:endParaRPr lang="it-IT" noProof="0" dirty="0"/>
          </a:p>
        </p:txBody>
      </p:sp>
    </p:spTree>
    <p:extLst>
      <p:ext uri="{BB962C8B-B14F-4D97-AF65-F5344CB8AC3E}">
        <p14:creationId xmlns:p14="http://schemas.microsoft.com/office/powerpoint/2010/main" val="3442230584"/>
      </p:ext>
    </p:extLst>
  </p:cSld>
  <p:clrMapOvr>
    <a:masterClrMapping/>
  </p:clrMapOvr>
  <p:extLst>
    <p:ext uri="{DCECCB84-F9BA-43D5-87BE-67443E8EF086}">
      <p15:sldGuideLst xmlns:p15="http://schemas.microsoft.com/office/powerpoint/2012/main">
        <p15:guide id="1" orient="horz" pos="134" userDrawn="1">
          <p15:clr>
            <a:srgbClr val="FBAE40"/>
          </p15:clr>
        </p15:guide>
        <p15:guide id="2" pos="3062" userDrawn="1">
          <p15:clr>
            <a:srgbClr val="FBAE40"/>
          </p15:clr>
        </p15:guide>
        <p15:guide id="3" pos="33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testo 02">
    <p:spTree>
      <p:nvGrpSpPr>
        <p:cNvPr id="1" name=""/>
        <p:cNvGrpSpPr/>
        <p:nvPr/>
      </p:nvGrpSpPr>
      <p:grpSpPr>
        <a:xfrm>
          <a:off x="0" y="0"/>
          <a:ext cx="0" cy="0"/>
          <a:chOff x="0" y="0"/>
          <a:chExt cx="0" cy="0"/>
        </a:xfrm>
      </p:grpSpPr>
      <p:sp>
        <p:nvSpPr>
          <p:cNvPr id="35" name="Triangolo rettangolo 34">
            <a:extLst>
              <a:ext uri="{FF2B5EF4-FFF2-40B4-BE49-F238E27FC236}">
                <a16:creationId xmlns:a16="http://schemas.microsoft.com/office/drawing/2014/main" id="{805F1696-7D6B-4055-94C3-E4C179F63596}"/>
              </a:ext>
            </a:extLst>
          </p:cNvPr>
          <p:cNvSpPr/>
          <p:nvPr userDrawn="1"/>
        </p:nvSpPr>
        <p:spPr>
          <a:xfrm flipH="1" flipV="1">
            <a:off x="1466718" y="-5"/>
            <a:ext cx="8253545" cy="532815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sp>
        <p:nvSpPr>
          <p:cNvPr id="18" name="Segnaposto immagine 17">
            <a:extLst>
              <a:ext uri="{FF2B5EF4-FFF2-40B4-BE49-F238E27FC236}">
                <a16:creationId xmlns:a16="http://schemas.microsoft.com/office/drawing/2014/main" id="{8B9EC3A9-7039-403A-9414-429521308AE7}"/>
              </a:ext>
            </a:extLst>
          </p:cNvPr>
          <p:cNvSpPr>
            <a:spLocks noGrp="1"/>
          </p:cNvSpPr>
          <p:nvPr>
            <p:ph type="pic" sz="quarter" idx="14"/>
          </p:nvPr>
        </p:nvSpPr>
        <p:spPr>
          <a:xfrm>
            <a:off x="4919270" y="1356037"/>
            <a:ext cx="4800992" cy="5124138"/>
          </a:xfrm>
          <a:custGeom>
            <a:avLst/>
            <a:gdLst>
              <a:gd name="connsiteX0" fmla="*/ 6021821 w 6021821"/>
              <a:gd name="connsiteY0" fmla="*/ 0 h 5422900"/>
              <a:gd name="connsiteX1" fmla="*/ 6021821 w 6021821"/>
              <a:gd name="connsiteY1" fmla="*/ 5422900 h 5422900"/>
              <a:gd name="connsiteX2" fmla="*/ 0 w 6021821"/>
              <a:gd name="connsiteY2" fmla="*/ 5422900 h 5422900"/>
            </a:gdLst>
            <a:ahLst/>
            <a:cxnLst>
              <a:cxn ang="0">
                <a:pos x="connsiteX0" y="connsiteY0"/>
              </a:cxn>
              <a:cxn ang="0">
                <a:pos x="connsiteX1" y="connsiteY1"/>
              </a:cxn>
              <a:cxn ang="0">
                <a:pos x="connsiteX2" y="connsiteY2"/>
              </a:cxn>
            </a:cxnLst>
            <a:rect l="l" t="t" r="r" b="b"/>
            <a:pathLst>
              <a:path w="6021821" h="5422900">
                <a:moveTo>
                  <a:pt x="6021821" y="0"/>
                </a:moveTo>
                <a:lnTo>
                  <a:pt x="6021821" y="5422900"/>
                </a:lnTo>
                <a:lnTo>
                  <a:pt x="0" y="5422900"/>
                </a:lnTo>
                <a:close/>
              </a:path>
            </a:pathLst>
          </a:custGeom>
          <a:solidFill>
            <a:schemeClr val="bg1">
              <a:lumMod val="85000"/>
            </a:schemeClr>
          </a:solidFill>
        </p:spPr>
        <p:txBody>
          <a:bodyPr wrap="square" rIns="457200" rtlCol="0" anchor="ctr">
            <a:noAutofit/>
          </a:bodyPr>
          <a:lstStyle>
            <a:lvl1pPr marL="0" indent="0" algn="r">
              <a:buNone/>
              <a:defRPr>
                <a:solidFill>
                  <a:schemeClr val="tx1"/>
                </a:solidFill>
              </a:defRPr>
            </a:lvl1pPr>
          </a:lstStyle>
          <a:p>
            <a:pPr rtl="0"/>
            <a:r>
              <a:rPr lang="it-IT" noProof="0"/>
              <a:t>Fare clic sull'icona per inserire un'immagine</a:t>
            </a:r>
            <a:endParaRPr lang="it-IT" noProof="0" dirty="0"/>
          </a:p>
        </p:txBody>
      </p:sp>
      <p:sp>
        <p:nvSpPr>
          <p:cNvPr id="3" name="Segnaposto contenuto 2" title="Punti elenco">
            <a:extLst>
              <a:ext uri="{FF2B5EF4-FFF2-40B4-BE49-F238E27FC236}">
                <a16:creationId xmlns:a16="http://schemas.microsoft.com/office/drawing/2014/main" id="{BFD7EA17-BE66-4636-9684-F93562587911}"/>
              </a:ext>
            </a:extLst>
          </p:cNvPr>
          <p:cNvSpPr>
            <a:spLocks noGrp="1"/>
          </p:cNvSpPr>
          <p:nvPr>
            <p:ph idx="1"/>
          </p:nvPr>
        </p:nvSpPr>
        <p:spPr>
          <a:xfrm>
            <a:off x="423649" y="2957126"/>
            <a:ext cx="3940748" cy="2795295"/>
          </a:xfrm>
          <a:prstGeom prst="rect">
            <a:avLst/>
          </a:prstGeom>
        </p:spPr>
        <p:txBody>
          <a:bodyPr rtlCol="0">
            <a:normAutofit/>
          </a:bodyPr>
          <a:lstStyle>
            <a:lvl1pPr>
              <a:buClr>
                <a:schemeClr val="accent2"/>
              </a:buClr>
              <a:defRPr sz="4579">
                <a:solidFill>
                  <a:schemeClr val="tx1"/>
                </a:solidFill>
              </a:defRPr>
            </a:lvl1pPr>
            <a:lvl2pPr>
              <a:buClr>
                <a:schemeClr val="accent2"/>
              </a:buClr>
              <a:defRPr sz="3817">
                <a:solidFill>
                  <a:schemeClr val="tx1"/>
                </a:solidFill>
              </a:defRPr>
            </a:lvl2pPr>
            <a:lvl3pPr>
              <a:buClr>
                <a:schemeClr val="accent2"/>
              </a:buClr>
              <a:defRPr sz="3434">
                <a:solidFill>
                  <a:schemeClr val="tx1"/>
                </a:solidFill>
              </a:defRPr>
            </a:lvl3pPr>
            <a:lvl4pPr>
              <a:buClr>
                <a:schemeClr val="accent2"/>
              </a:buClr>
              <a:defRPr sz="3053">
                <a:solidFill>
                  <a:schemeClr val="tx1"/>
                </a:solidFill>
              </a:defRPr>
            </a:lvl4pPr>
            <a:lvl5pPr>
              <a:buClr>
                <a:schemeClr val="accent2"/>
              </a:buClr>
              <a:defRPr sz="3053">
                <a:solidFill>
                  <a:schemeClr val="tx1"/>
                </a:solidFill>
              </a:defRPr>
            </a:lvl5pPr>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25" name="Parallelogramma 24">
            <a:extLst>
              <a:ext uri="{FF2B5EF4-FFF2-40B4-BE49-F238E27FC236}">
                <a16:creationId xmlns:a16="http://schemas.microsoft.com/office/drawing/2014/main" id="{18C08F43-D42B-4CF1-912F-BC83D72AB415}"/>
              </a:ext>
            </a:extLst>
          </p:cNvPr>
          <p:cNvSpPr/>
          <p:nvPr userDrawn="1"/>
        </p:nvSpPr>
        <p:spPr>
          <a:xfrm flipH="1">
            <a:off x="2374378" y="-4"/>
            <a:ext cx="3285651" cy="1236038"/>
          </a:xfrm>
          <a:prstGeom prst="parallelogram">
            <a:avLst>
              <a:gd name="adj" fmla="val 18638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74463" tIns="87231" rIns="174463" bIns="87231" numCol="1" spcCol="0" rtlCol="0" fromWordArt="0" anchor="ctr" anchorCtr="0" forceAA="0" compatLnSpc="1">
            <a:prstTxWarp prst="textNoShape">
              <a:avLst/>
            </a:prstTxWarp>
            <a:noAutofit/>
          </a:bodyPr>
          <a:lstStyle/>
          <a:p>
            <a:pPr algn="ctr" rtl="0"/>
            <a:endParaRPr lang="it-IT" sz="3434" noProof="0" dirty="0"/>
          </a:p>
        </p:txBody>
      </p:sp>
      <p:cxnSp>
        <p:nvCxnSpPr>
          <p:cNvPr id="34" name="Connettore diritto 33">
            <a:extLst>
              <a:ext uri="{FF2B5EF4-FFF2-40B4-BE49-F238E27FC236}">
                <a16:creationId xmlns:a16="http://schemas.microsoft.com/office/drawing/2014/main" id="{1411C731-2333-41B0-927A-0A48EEC79964}"/>
              </a:ext>
            </a:extLst>
          </p:cNvPr>
          <p:cNvCxnSpPr>
            <a:cxnSpLocks/>
          </p:cNvCxnSpPr>
          <p:nvPr userDrawn="1"/>
        </p:nvCxnSpPr>
        <p:spPr>
          <a:xfrm flipV="1">
            <a:off x="8253545" y="1120143"/>
            <a:ext cx="1466718" cy="1543929"/>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 name="Segnaposto testo 4" title="Sottotitolo">
            <a:extLst>
              <a:ext uri="{FF2B5EF4-FFF2-40B4-BE49-F238E27FC236}">
                <a16:creationId xmlns:a16="http://schemas.microsoft.com/office/drawing/2014/main" id="{D71EE635-EA0C-4139-8160-AE1EAD13AAEB}"/>
              </a:ext>
            </a:extLst>
          </p:cNvPr>
          <p:cNvSpPr>
            <a:spLocks noGrp="1"/>
          </p:cNvSpPr>
          <p:nvPr userDrawn="1">
            <p:ph type="body" sz="quarter" idx="13" hasCustomPrompt="1"/>
          </p:nvPr>
        </p:nvSpPr>
        <p:spPr>
          <a:xfrm>
            <a:off x="423651" y="2358586"/>
            <a:ext cx="5854020" cy="575350"/>
          </a:xfrm>
          <a:prstGeom prst="rect">
            <a:avLst/>
          </a:prstGeom>
        </p:spPr>
        <p:txBody>
          <a:bodyPr rtlCol="0"/>
          <a:lstStyle>
            <a:lvl1pPr marL="0" indent="0">
              <a:buNone/>
              <a:defRPr sz="3817" spc="572">
                <a:solidFill>
                  <a:schemeClr val="bg2">
                    <a:lumMod val="50000"/>
                  </a:schemeClr>
                </a:solidFill>
              </a:defRPr>
            </a:lvl1pPr>
            <a:lvl2pPr marL="872329" indent="0">
              <a:buNone/>
              <a:defRPr/>
            </a:lvl2pPr>
          </a:lstStyle>
          <a:p>
            <a:pPr lvl="0" rtl="0"/>
            <a:r>
              <a:rPr lang="it-IT" noProof="0" dirty="0"/>
              <a:t>FARE CLIC PER LO STILE DEL SOTTOTITOLO</a:t>
            </a:r>
          </a:p>
        </p:txBody>
      </p:sp>
      <p:sp>
        <p:nvSpPr>
          <p:cNvPr id="19" name="Titolo 1" title="Titolo ">
            <a:extLst>
              <a:ext uri="{FF2B5EF4-FFF2-40B4-BE49-F238E27FC236}">
                <a16:creationId xmlns:a16="http://schemas.microsoft.com/office/drawing/2014/main" id="{2DB9D671-9FC8-4306-96B7-D9D585694B83}"/>
              </a:ext>
            </a:extLst>
          </p:cNvPr>
          <p:cNvSpPr>
            <a:spLocks noGrp="1"/>
          </p:cNvSpPr>
          <p:nvPr>
            <p:ph type="title" hasCustomPrompt="1"/>
          </p:nvPr>
        </p:nvSpPr>
        <p:spPr>
          <a:xfrm>
            <a:off x="423649" y="1172734"/>
            <a:ext cx="5854020" cy="1148597"/>
          </a:xfrm>
          <a:prstGeom prst="rect">
            <a:avLst/>
          </a:prstGeom>
        </p:spPr>
        <p:txBody>
          <a:bodyPr rtlCol="0" anchor="b">
            <a:normAutofit/>
          </a:bodyPr>
          <a:lstStyle>
            <a:lvl1pPr>
              <a:defRPr sz="8396" b="1">
                <a:solidFill>
                  <a:schemeClr val="accent1"/>
                </a:solidFill>
              </a:defRPr>
            </a:lvl1pPr>
          </a:lstStyle>
          <a:p>
            <a:pPr rtl="0"/>
            <a:r>
              <a:rPr lang="it-IT" noProof="0" dirty="0"/>
              <a:t>Fare clic per modificare </a:t>
            </a:r>
            <a:br>
              <a:rPr lang="it-IT" noProof="0" dirty="0"/>
            </a:br>
            <a:r>
              <a:rPr lang="it-IT" noProof="0" dirty="0"/>
              <a:t>lo stile del titolo </a:t>
            </a:r>
          </a:p>
        </p:txBody>
      </p:sp>
      <p:sp>
        <p:nvSpPr>
          <p:cNvPr id="2" name="Segnaposto piè di pagina 1">
            <a:extLst>
              <a:ext uri="{FF2B5EF4-FFF2-40B4-BE49-F238E27FC236}">
                <a16:creationId xmlns:a16="http://schemas.microsoft.com/office/drawing/2014/main" id="{6E55A0B9-F639-8643-9C4D-B93B8EE21A79}"/>
              </a:ext>
            </a:extLst>
          </p:cNvPr>
          <p:cNvSpPr>
            <a:spLocks noGrp="1"/>
          </p:cNvSpPr>
          <p:nvPr>
            <p:ph type="ftr" sz="quarter" idx="15"/>
          </p:nvPr>
        </p:nvSpPr>
        <p:spPr/>
        <p:txBody>
          <a:bodyPr rtlCol="0"/>
          <a:lstStyle/>
          <a:p>
            <a:pPr rtl="0"/>
            <a:r>
              <a:rPr lang="it-IT" noProof="0" dirty="0"/>
              <a:t>Aggiungere un piè di pagina</a:t>
            </a:r>
          </a:p>
        </p:txBody>
      </p:sp>
      <p:sp>
        <p:nvSpPr>
          <p:cNvPr id="4" name="Segnaposto numero diapositiva 3">
            <a:extLst>
              <a:ext uri="{FF2B5EF4-FFF2-40B4-BE49-F238E27FC236}">
                <a16:creationId xmlns:a16="http://schemas.microsoft.com/office/drawing/2014/main" id="{D0C29282-8AC7-494D-9A8E-A26C7F69948F}"/>
              </a:ext>
            </a:extLst>
          </p:cNvPr>
          <p:cNvSpPr>
            <a:spLocks noGrp="1"/>
          </p:cNvSpPr>
          <p:nvPr>
            <p:ph type="sldNum" sz="quarter" idx="16"/>
          </p:nvPr>
        </p:nvSpPr>
        <p:spPr/>
        <p:txBody>
          <a:bodyPr rtlCol="0"/>
          <a:lstStyle/>
          <a:p>
            <a:pPr rtl="0"/>
            <a:fld id="{8699F50C-BE38-4BD0-BA84-9B090E1F2B9B}" type="slidenum">
              <a:rPr lang="it-IT" noProof="0" smtClean="0"/>
              <a:t>‹N›</a:t>
            </a:fld>
            <a:endParaRPr lang="it-IT" noProof="0" dirty="0"/>
          </a:p>
        </p:txBody>
      </p:sp>
      <p:sp>
        <p:nvSpPr>
          <p:cNvPr id="15" name="Casella di testo 14">
            <a:extLst>
              <a:ext uri="{FF2B5EF4-FFF2-40B4-BE49-F238E27FC236}">
                <a16:creationId xmlns:a16="http://schemas.microsoft.com/office/drawing/2014/main" id="{5E24A5A7-66A2-7F43-9A7A-5E13F74F8C0E}"/>
              </a:ext>
            </a:extLst>
          </p:cNvPr>
          <p:cNvSpPr txBox="1"/>
          <p:nvPr userDrawn="1"/>
        </p:nvSpPr>
        <p:spPr>
          <a:xfrm>
            <a:off x="8827628" y="222745"/>
            <a:ext cx="1386918" cy="1090620"/>
          </a:xfrm>
          <a:prstGeom prst="rect">
            <a:avLst/>
          </a:prstGeom>
          <a:noFill/>
        </p:spPr>
        <p:txBody>
          <a:bodyPr wrap="none" rtlCol="0">
            <a:spAutoFit/>
          </a:bodyPr>
          <a:lstStyle/>
          <a:p>
            <a:pPr rtl="0"/>
            <a:r>
              <a:rPr lang="it-IT" sz="6487" b="1" noProof="0" dirty="0">
                <a:solidFill>
                  <a:schemeClr val="bg1"/>
                </a:solidFill>
                <a:latin typeface="Arial Black" panose="020B0A04020102020204" pitchFamily="34" charset="0"/>
              </a:rPr>
              <a:t>FR</a:t>
            </a:r>
          </a:p>
        </p:txBody>
      </p:sp>
    </p:spTree>
    <p:extLst>
      <p:ext uri="{BB962C8B-B14F-4D97-AF65-F5344CB8AC3E}">
        <p14:creationId xmlns:p14="http://schemas.microsoft.com/office/powerpoint/2010/main" val="4283110927"/>
      </p:ext>
    </p:extLst>
  </p:cSld>
  <p:clrMapOvr>
    <a:masterClrMapping/>
  </p:clrMapOvr>
  <p:extLst>
    <p:ext uri="{DCECCB84-F9BA-43D5-87BE-67443E8EF086}">
      <p15:sldGuideLst xmlns:p15="http://schemas.microsoft.com/office/powerpoint/2012/main">
        <p15:guide id="1" orient="horz" pos="134" userDrawn="1">
          <p15:clr>
            <a:srgbClr val="FBAE40"/>
          </p15:clr>
        </p15:guide>
        <p15:guide id="2" pos="3062" userDrawn="1">
          <p15:clr>
            <a:srgbClr val="FBAE40"/>
          </p15:clr>
        </p15:guide>
        <p15:guide id="3" pos="331"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fronto con sottotitolo">
    <p:spTree>
      <p:nvGrpSpPr>
        <p:cNvPr id="1" name=""/>
        <p:cNvGrpSpPr/>
        <p:nvPr/>
      </p:nvGrpSpPr>
      <p:grpSpPr>
        <a:xfrm>
          <a:off x="0" y="0"/>
          <a:ext cx="0" cy="0"/>
          <a:chOff x="0" y="0"/>
          <a:chExt cx="0" cy="0"/>
        </a:xfrm>
      </p:grpSpPr>
      <p:sp>
        <p:nvSpPr>
          <p:cNvPr id="34" name="Rettangolo 33">
            <a:extLst>
              <a:ext uri="{FF2B5EF4-FFF2-40B4-BE49-F238E27FC236}">
                <a16:creationId xmlns:a16="http://schemas.microsoft.com/office/drawing/2014/main" id="{9111EB29-9262-4594-8717-356AB3816AA6}"/>
              </a:ext>
            </a:extLst>
          </p:cNvPr>
          <p:cNvSpPr/>
          <p:nvPr userDrawn="1"/>
        </p:nvSpPr>
        <p:spPr>
          <a:xfrm>
            <a:off x="1" y="-51797"/>
            <a:ext cx="9720263" cy="6531971"/>
          </a:xfrm>
          <a:prstGeom prst="rect">
            <a:avLst/>
          </a:prstGeom>
          <a:solidFill>
            <a:schemeClr val="accent1">
              <a:lumMod val="75000"/>
              <a:lumOff val="25000"/>
              <a:alpha val="7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sp>
        <p:nvSpPr>
          <p:cNvPr id="17" name="Segnaposto testo 2">
            <a:extLst>
              <a:ext uri="{FF2B5EF4-FFF2-40B4-BE49-F238E27FC236}">
                <a16:creationId xmlns:a16="http://schemas.microsoft.com/office/drawing/2014/main" id="{B2E19FBD-2379-4B3B-910D-F51E007CB63F}"/>
              </a:ext>
            </a:extLst>
          </p:cNvPr>
          <p:cNvSpPr>
            <a:spLocks noGrp="1"/>
          </p:cNvSpPr>
          <p:nvPr userDrawn="1">
            <p:ph type="body" idx="1"/>
          </p:nvPr>
        </p:nvSpPr>
        <p:spPr>
          <a:xfrm>
            <a:off x="415137" y="1988924"/>
            <a:ext cx="4365261" cy="738150"/>
          </a:xfrm>
          <a:prstGeom prst="rect">
            <a:avLst/>
          </a:prstGeom>
        </p:spPr>
        <p:txBody>
          <a:bodyPr rtlCol="0" anchor="b">
            <a:normAutofit/>
          </a:bodyPr>
          <a:lstStyle>
            <a:lvl1pPr marL="0" indent="0">
              <a:lnSpc>
                <a:spcPct val="100000"/>
              </a:lnSpc>
              <a:spcBef>
                <a:spcPts val="0"/>
              </a:spcBef>
              <a:buNone/>
              <a:defRPr sz="5343" b="1">
                <a:solidFill>
                  <a:schemeClr val="accent2"/>
                </a:solidFill>
              </a:defRPr>
            </a:lvl1pPr>
            <a:lvl2pPr marL="872329" indent="0">
              <a:buNone/>
              <a:defRPr sz="3817" b="1"/>
            </a:lvl2pPr>
            <a:lvl3pPr marL="1744659" indent="0">
              <a:buNone/>
              <a:defRPr sz="3434" b="1"/>
            </a:lvl3pPr>
            <a:lvl4pPr marL="2616987" indent="0">
              <a:buNone/>
              <a:defRPr sz="3053" b="1"/>
            </a:lvl4pPr>
            <a:lvl5pPr marL="3489315" indent="0">
              <a:buNone/>
              <a:defRPr sz="3053" b="1"/>
            </a:lvl5pPr>
            <a:lvl6pPr marL="4361644" indent="0">
              <a:buNone/>
              <a:defRPr sz="3053" b="1"/>
            </a:lvl6pPr>
            <a:lvl7pPr marL="5233974" indent="0">
              <a:buNone/>
              <a:defRPr sz="3053" b="1"/>
            </a:lvl7pPr>
            <a:lvl8pPr marL="6106302" indent="0">
              <a:buNone/>
              <a:defRPr sz="3053" b="1"/>
            </a:lvl8pPr>
            <a:lvl9pPr marL="6978631" indent="0">
              <a:buNone/>
              <a:defRPr sz="3053" b="1"/>
            </a:lvl9pPr>
          </a:lstStyle>
          <a:p>
            <a:pPr lvl="0" rtl="0"/>
            <a:r>
              <a:rPr lang="it-IT" noProof="0"/>
              <a:t>Modifica gli stili del testo dello schema</a:t>
            </a:r>
          </a:p>
        </p:txBody>
      </p:sp>
      <p:sp>
        <p:nvSpPr>
          <p:cNvPr id="19" name="Segnaposto testo 4">
            <a:extLst>
              <a:ext uri="{FF2B5EF4-FFF2-40B4-BE49-F238E27FC236}">
                <a16:creationId xmlns:a16="http://schemas.microsoft.com/office/drawing/2014/main" id="{47CDC5A2-8836-4ED3-8E78-18C24853D882}"/>
              </a:ext>
            </a:extLst>
          </p:cNvPr>
          <p:cNvSpPr>
            <a:spLocks noGrp="1"/>
          </p:cNvSpPr>
          <p:nvPr userDrawn="1">
            <p:ph type="body" sz="quarter" idx="14"/>
          </p:nvPr>
        </p:nvSpPr>
        <p:spPr>
          <a:xfrm>
            <a:off x="4932455" y="1988924"/>
            <a:ext cx="4365508" cy="738150"/>
          </a:xfrm>
          <a:prstGeom prst="rect">
            <a:avLst/>
          </a:prstGeom>
        </p:spPr>
        <p:txBody>
          <a:bodyPr rtlCol="0" anchor="b">
            <a:normAutofit/>
          </a:bodyPr>
          <a:lstStyle>
            <a:lvl1pPr marL="0" indent="0">
              <a:lnSpc>
                <a:spcPct val="100000"/>
              </a:lnSpc>
              <a:buNone/>
              <a:defRPr sz="5343" b="1">
                <a:solidFill>
                  <a:schemeClr val="accent2"/>
                </a:solidFill>
              </a:defRPr>
            </a:lvl1pPr>
            <a:lvl2pPr marL="872329" indent="0">
              <a:buNone/>
              <a:defRPr sz="3817" b="1"/>
            </a:lvl2pPr>
            <a:lvl3pPr marL="1744659" indent="0">
              <a:buNone/>
              <a:defRPr sz="3434" b="1"/>
            </a:lvl3pPr>
            <a:lvl4pPr marL="2616987" indent="0">
              <a:buNone/>
              <a:defRPr sz="3053" b="1"/>
            </a:lvl4pPr>
            <a:lvl5pPr marL="3489315" indent="0">
              <a:buNone/>
              <a:defRPr sz="3053" b="1"/>
            </a:lvl5pPr>
            <a:lvl6pPr marL="4361644" indent="0">
              <a:buNone/>
              <a:defRPr sz="3053" b="1"/>
            </a:lvl6pPr>
            <a:lvl7pPr marL="5233974" indent="0">
              <a:buNone/>
              <a:defRPr sz="3053" b="1"/>
            </a:lvl7pPr>
            <a:lvl8pPr marL="6106302" indent="0">
              <a:buNone/>
              <a:defRPr sz="3053" b="1"/>
            </a:lvl8pPr>
            <a:lvl9pPr marL="6978631" indent="0">
              <a:buNone/>
              <a:defRPr sz="3053" b="1"/>
            </a:lvl9pPr>
          </a:lstStyle>
          <a:p>
            <a:pPr lvl="0" rtl="0"/>
            <a:r>
              <a:rPr lang="it-IT" noProof="0" dirty="0"/>
              <a:t>Modifica gli stili del testo dello schema</a:t>
            </a:r>
          </a:p>
        </p:txBody>
      </p:sp>
      <p:sp>
        <p:nvSpPr>
          <p:cNvPr id="20" name="Segnaposto contenuto 5" title="Punti elenco">
            <a:extLst>
              <a:ext uri="{FF2B5EF4-FFF2-40B4-BE49-F238E27FC236}">
                <a16:creationId xmlns:a16="http://schemas.microsoft.com/office/drawing/2014/main" id="{D957FBD7-2C3C-4DD1-954F-DF1E007BE590}"/>
              </a:ext>
            </a:extLst>
          </p:cNvPr>
          <p:cNvSpPr>
            <a:spLocks noGrp="1"/>
          </p:cNvSpPr>
          <p:nvPr userDrawn="1">
            <p:ph sz="quarter" idx="15"/>
          </p:nvPr>
        </p:nvSpPr>
        <p:spPr>
          <a:xfrm>
            <a:off x="4932455" y="2727075"/>
            <a:ext cx="4365508" cy="3054082"/>
          </a:xfrm>
          <a:prstGeom prst="rect">
            <a:avLst/>
          </a:prstGeom>
        </p:spPr>
        <p:txBody>
          <a:bodyPr rtlCol="0">
            <a:normAutofit/>
          </a:bodyPr>
          <a:lstStyle>
            <a:lvl1pPr rtl="0">
              <a:defRPr lang="en-US" dirty="0">
                <a:solidFill>
                  <a:schemeClr val="bg1"/>
                </a:solidFill>
              </a:defRPr>
            </a:lvl1pPr>
            <a:lvl2pPr>
              <a:defRPr lang="en-US" dirty="0">
                <a:solidFill>
                  <a:schemeClr val="bg1"/>
                </a:solidFill>
              </a:defRPr>
            </a:lvl2pPr>
            <a:lvl3pPr>
              <a:defRPr lang="en-US" dirty="0">
                <a:solidFill>
                  <a:schemeClr val="bg1"/>
                </a:solidFill>
              </a:defRPr>
            </a:lvl3pPr>
            <a:lvl4pPr>
              <a:defRPr lang="en-US" dirty="0">
                <a:solidFill>
                  <a:schemeClr val="bg1"/>
                </a:solidFill>
              </a:defRPr>
            </a:lvl4pPr>
            <a:lvl5pPr>
              <a:defRPr lang="en-IN" dirty="0">
                <a:solidFill>
                  <a:schemeClr val="bg1"/>
                </a:solidFill>
              </a:defRPr>
            </a:lvl5pPr>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24" name="Segnaposto testo 4" title="Sottotitolo">
            <a:extLst>
              <a:ext uri="{FF2B5EF4-FFF2-40B4-BE49-F238E27FC236}">
                <a16:creationId xmlns:a16="http://schemas.microsoft.com/office/drawing/2014/main" id="{77DB65FF-A89E-4562-8251-2BB63EFDD28E}"/>
              </a:ext>
            </a:extLst>
          </p:cNvPr>
          <p:cNvSpPr>
            <a:spLocks noGrp="1"/>
          </p:cNvSpPr>
          <p:nvPr userDrawn="1">
            <p:ph type="body" sz="quarter" idx="16" hasCustomPrompt="1"/>
          </p:nvPr>
        </p:nvSpPr>
        <p:spPr>
          <a:xfrm>
            <a:off x="414972" y="1301075"/>
            <a:ext cx="5874729" cy="575350"/>
          </a:xfrm>
          <a:prstGeom prst="rect">
            <a:avLst/>
          </a:prstGeom>
        </p:spPr>
        <p:txBody>
          <a:bodyPr rtlCol="0"/>
          <a:lstStyle>
            <a:lvl1pPr marL="0" indent="0">
              <a:buNone/>
              <a:defRPr sz="3817" spc="572">
                <a:solidFill>
                  <a:schemeClr val="bg1"/>
                </a:solidFill>
              </a:defRPr>
            </a:lvl1pPr>
            <a:lvl2pPr marL="872329" indent="0">
              <a:buNone/>
              <a:defRPr/>
            </a:lvl2pPr>
          </a:lstStyle>
          <a:p>
            <a:pPr lvl="0" rtl="0"/>
            <a:r>
              <a:rPr lang="it-IT" noProof="0" dirty="0"/>
              <a:t>FARE CLIC PER LO STILE DEL SOTTOTITOLO</a:t>
            </a:r>
          </a:p>
        </p:txBody>
      </p:sp>
      <p:sp>
        <p:nvSpPr>
          <p:cNvPr id="2" name="Segnaposto piè di pagina 1">
            <a:extLst>
              <a:ext uri="{FF2B5EF4-FFF2-40B4-BE49-F238E27FC236}">
                <a16:creationId xmlns:a16="http://schemas.microsoft.com/office/drawing/2014/main" id="{03E79E9C-D961-6E47-A5C6-57689BAFF243}"/>
              </a:ext>
            </a:extLst>
          </p:cNvPr>
          <p:cNvSpPr>
            <a:spLocks noGrp="1"/>
          </p:cNvSpPr>
          <p:nvPr userDrawn="1">
            <p:ph type="ftr" sz="quarter" idx="17"/>
          </p:nvPr>
        </p:nvSpPr>
        <p:spPr/>
        <p:txBody>
          <a:bodyPr rtlCol="0"/>
          <a:lstStyle>
            <a:lvl1pPr algn="l">
              <a:defRPr/>
            </a:lvl1pPr>
          </a:lstStyle>
          <a:p>
            <a:pPr rtl="0"/>
            <a:r>
              <a:rPr lang="it-IT" noProof="0" dirty="0"/>
              <a:t>Aggiungere un piè di pagina</a:t>
            </a:r>
          </a:p>
        </p:txBody>
      </p:sp>
      <p:sp>
        <p:nvSpPr>
          <p:cNvPr id="3" name="Segnaposto numero diapositiva 2">
            <a:extLst>
              <a:ext uri="{FF2B5EF4-FFF2-40B4-BE49-F238E27FC236}">
                <a16:creationId xmlns:a16="http://schemas.microsoft.com/office/drawing/2014/main" id="{B08BE157-60F2-194D-8C13-4AE120FC9EDE}"/>
              </a:ext>
            </a:extLst>
          </p:cNvPr>
          <p:cNvSpPr>
            <a:spLocks noGrp="1"/>
          </p:cNvSpPr>
          <p:nvPr userDrawn="1">
            <p:ph type="sldNum" sz="quarter" idx="18"/>
          </p:nvPr>
        </p:nvSpPr>
        <p:spPr/>
        <p:txBody>
          <a:bodyPr rtlCol="0"/>
          <a:lstStyle/>
          <a:p>
            <a:pPr rtl="0"/>
            <a:fld id="{8699F50C-BE38-4BD0-BA84-9B090E1F2B9B}" type="slidenum">
              <a:rPr lang="it-IT" noProof="0" smtClean="0"/>
              <a:t>‹N›</a:t>
            </a:fld>
            <a:endParaRPr lang="it-IT" noProof="0" dirty="0"/>
          </a:p>
        </p:txBody>
      </p:sp>
      <p:sp>
        <p:nvSpPr>
          <p:cNvPr id="27" name="Titolo 1" title="Titolo ">
            <a:extLst>
              <a:ext uri="{FF2B5EF4-FFF2-40B4-BE49-F238E27FC236}">
                <a16:creationId xmlns:a16="http://schemas.microsoft.com/office/drawing/2014/main" id="{C3CC34F4-862A-42E7-B2FA-7B511CC2E879}"/>
              </a:ext>
            </a:extLst>
          </p:cNvPr>
          <p:cNvSpPr>
            <a:spLocks noGrp="1"/>
          </p:cNvSpPr>
          <p:nvPr userDrawn="1">
            <p:ph type="title" hasCustomPrompt="1"/>
          </p:nvPr>
        </p:nvSpPr>
        <p:spPr>
          <a:xfrm>
            <a:off x="741842" y="1192439"/>
            <a:ext cx="6643792" cy="1084724"/>
          </a:xfrm>
          <a:prstGeom prst="rect">
            <a:avLst/>
          </a:prstGeom>
        </p:spPr>
        <p:txBody>
          <a:bodyPr bIns="0" rtlCol="0" anchor="b">
            <a:normAutofit/>
          </a:bodyPr>
          <a:lstStyle>
            <a:lvl1pPr>
              <a:defRPr sz="8396" b="1">
                <a:solidFill>
                  <a:schemeClr val="bg1"/>
                </a:solidFill>
              </a:defRPr>
            </a:lvl1pPr>
          </a:lstStyle>
          <a:p>
            <a:pPr rtl="0"/>
            <a:r>
              <a:rPr lang="it-IT" noProof="0" dirty="0"/>
              <a:t>Fare clic per modificare lo stile del titolo </a:t>
            </a:r>
          </a:p>
        </p:txBody>
      </p:sp>
      <p:sp>
        <p:nvSpPr>
          <p:cNvPr id="18" name="Segnaposto contenuto 3" title="Punti elenco">
            <a:extLst>
              <a:ext uri="{FF2B5EF4-FFF2-40B4-BE49-F238E27FC236}">
                <a16:creationId xmlns:a16="http://schemas.microsoft.com/office/drawing/2014/main" id="{8715E757-6584-4841-8154-C92E70E0CD6B}"/>
              </a:ext>
            </a:extLst>
          </p:cNvPr>
          <p:cNvSpPr>
            <a:spLocks noGrp="1"/>
          </p:cNvSpPr>
          <p:nvPr userDrawn="1">
            <p:ph sz="half" idx="13"/>
          </p:nvPr>
        </p:nvSpPr>
        <p:spPr>
          <a:xfrm>
            <a:off x="398040" y="2767181"/>
            <a:ext cx="4365261" cy="3054082"/>
          </a:xfrm>
          <a:prstGeom prst="rect">
            <a:avLst/>
          </a:prstGeom>
        </p:spPr>
        <p:txBody>
          <a:bodyPr rtlCol="0">
            <a:normAutofit/>
          </a:bodyPr>
          <a:lstStyle>
            <a:lvl1pPr rtl="0">
              <a:defRPr lang="en-US" dirty="0">
                <a:solidFill>
                  <a:schemeClr val="bg1"/>
                </a:solidFill>
              </a:defRPr>
            </a:lvl1pPr>
            <a:lvl2pPr>
              <a:defRPr lang="en-US" dirty="0">
                <a:solidFill>
                  <a:schemeClr val="bg1"/>
                </a:solidFill>
              </a:defRPr>
            </a:lvl2pPr>
            <a:lvl3pPr>
              <a:defRPr lang="en-US" dirty="0">
                <a:solidFill>
                  <a:schemeClr val="bg1"/>
                </a:solidFill>
              </a:defRPr>
            </a:lvl3pPr>
            <a:lvl4pPr>
              <a:defRPr lang="en-US" dirty="0">
                <a:solidFill>
                  <a:schemeClr val="bg1"/>
                </a:solidFill>
              </a:defRPr>
            </a:lvl4pPr>
            <a:lvl5pPr>
              <a:defRPr lang="en-IN" dirty="0">
                <a:solidFill>
                  <a:schemeClr val="bg1"/>
                </a:solidFill>
              </a:defRPr>
            </a:lvl5pPr>
          </a:lstStyle>
          <a:p>
            <a:pPr lvl="0" rtl="0"/>
            <a:r>
              <a:rPr lang="it-IT" noProof="0" dirty="0"/>
              <a:t>Modifica gli stili del testo dello schema</a:t>
            </a:r>
          </a:p>
          <a:p>
            <a:pPr lvl="1" rtl="0"/>
            <a:r>
              <a:rPr lang="it-IT" noProof="0" dirty="0"/>
              <a:t>Secondo livello</a:t>
            </a:r>
          </a:p>
          <a:p>
            <a:pPr lvl="2" rtl="0"/>
            <a:r>
              <a:rPr lang="it-IT" noProof="0" dirty="0"/>
              <a:t>Terzo livello</a:t>
            </a:r>
          </a:p>
          <a:p>
            <a:pPr lvl="3" rtl="0"/>
            <a:r>
              <a:rPr lang="it-IT" noProof="0" dirty="0"/>
              <a:t>Quarto livello</a:t>
            </a:r>
          </a:p>
          <a:p>
            <a:pPr lvl="4" rtl="0"/>
            <a:r>
              <a:rPr lang="it-IT" noProof="0" dirty="0"/>
              <a:t>Quinto livello</a:t>
            </a:r>
          </a:p>
        </p:txBody>
      </p:sp>
    </p:spTree>
    <p:extLst>
      <p:ext uri="{BB962C8B-B14F-4D97-AF65-F5344CB8AC3E}">
        <p14:creationId xmlns:p14="http://schemas.microsoft.com/office/powerpoint/2010/main" val="3256540265"/>
      </p:ext>
    </p:extLst>
  </p:cSld>
  <p:clrMapOvr>
    <a:masterClrMapping/>
  </p:clrMapOvr>
  <p:extLst>
    <p:ext uri="{DCECCB84-F9BA-43D5-87BE-67443E8EF086}">
      <p15:sldGuideLst xmlns:p15="http://schemas.microsoft.com/office/powerpoint/2012/main">
        <p15:guide id="1" orient="horz" pos="2041" userDrawn="1">
          <p15:clr>
            <a:srgbClr val="FBAE40"/>
          </p15:clr>
        </p15:guide>
        <p15:guide id="2" pos="3062" userDrawn="1">
          <p15:clr>
            <a:srgbClr val="FBAE40"/>
          </p15:clr>
        </p15:guide>
        <p15:guide id="3" pos="313" userDrawn="1">
          <p15:clr>
            <a:srgbClr val="FBAE40"/>
          </p15:clr>
        </p15:guide>
        <p15:guide id="4" pos="5918" userDrawn="1">
          <p15:clr>
            <a:srgbClr val="FBAE40"/>
          </p15:clr>
        </p15:guide>
        <p15:guide id="5" orient="horz" pos="734"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Grafico">
    <p:spTree>
      <p:nvGrpSpPr>
        <p:cNvPr id="1" name=""/>
        <p:cNvGrpSpPr/>
        <p:nvPr/>
      </p:nvGrpSpPr>
      <p:grpSpPr>
        <a:xfrm>
          <a:off x="0" y="0"/>
          <a:ext cx="0" cy="0"/>
          <a:chOff x="0" y="0"/>
          <a:chExt cx="0" cy="0"/>
        </a:xfrm>
      </p:grpSpPr>
      <p:sp>
        <p:nvSpPr>
          <p:cNvPr id="23" name="Rettangolo 22">
            <a:extLst>
              <a:ext uri="{FF2B5EF4-FFF2-40B4-BE49-F238E27FC236}">
                <a16:creationId xmlns:a16="http://schemas.microsoft.com/office/drawing/2014/main" id="{8FB39FF5-7AF5-4963-9346-2640496A3302}"/>
              </a:ext>
            </a:extLst>
          </p:cNvPr>
          <p:cNvSpPr/>
          <p:nvPr userDrawn="1"/>
        </p:nvSpPr>
        <p:spPr>
          <a:xfrm>
            <a:off x="1" y="2"/>
            <a:ext cx="9720263" cy="648017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sp>
        <p:nvSpPr>
          <p:cNvPr id="16" name="Casella di testo 15">
            <a:extLst>
              <a:ext uri="{FF2B5EF4-FFF2-40B4-BE49-F238E27FC236}">
                <a16:creationId xmlns:a16="http://schemas.microsoft.com/office/drawing/2014/main" id="{A4F49194-9068-41AA-B460-962319BF96A4}"/>
              </a:ext>
            </a:extLst>
          </p:cNvPr>
          <p:cNvSpPr txBox="1"/>
          <p:nvPr userDrawn="1"/>
        </p:nvSpPr>
        <p:spPr>
          <a:xfrm>
            <a:off x="8827628" y="222745"/>
            <a:ext cx="1386918" cy="1090620"/>
          </a:xfrm>
          <a:prstGeom prst="rect">
            <a:avLst/>
          </a:prstGeom>
          <a:noFill/>
        </p:spPr>
        <p:txBody>
          <a:bodyPr wrap="none" rtlCol="0">
            <a:spAutoFit/>
          </a:bodyPr>
          <a:lstStyle/>
          <a:p>
            <a:pPr rtl="0"/>
            <a:r>
              <a:rPr lang="it-IT" sz="6487" b="1" noProof="0" dirty="0">
                <a:solidFill>
                  <a:schemeClr val="bg1"/>
                </a:solidFill>
                <a:latin typeface="Arial Black" panose="020B0A04020102020204" pitchFamily="34" charset="0"/>
              </a:rPr>
              <a:t>FR</a:t>
            </a:r>
          </a:p>
        </p:txBody>
      </p:sp>
      <p:grpSp>
        <p:nvGrpSpPr>
          <p:cNvPr id="28" name="Gruppo 27">
            <a:extLst>
              <a:ext uri="{FF2B5EF4-FFF2-40B4-BE49-F238E27FC236}">
                <a16:creationId xmlns:a16="http://schemas.microsoft.com/office/drawing/2014/main" id="{5806E656-313A-47B1-B381-D004200F7A01}"/>
              </a:ext>
            </a:extLst>
          </p:cNvPr>
          <p:cNvGrpSpPr/>
          <p:nvPr userDrawn="1"/>
        </p:nvGrpSpPr>
        <p:grpSpPr>
          <a:xfrm flipH="1">
            <a:off x="6028388" y="1"/>
            <a:ext cx="3852261" cy="3345924"/>
            <a:chOff x="-192127" y="-2"/>
            <a:chExt cx="4831840" cy="3367272"/>
          </a:xfrm>
        </p:grpSpPr>
        <p:sp>
          <p:nvSpPr>
            <p:cNvPr id="29" name="Striscia diagonale 28">
              <a:extLst>
                <a:ext uri="{FF2B5EF4-FFF2-40B4-BE49-F238E27FC236}">
                  <a16:creationId xmlns:a16="http://schemas.microsoft.com/office/drawing/2014/main" id="{65F8E2DA-4BB4-4421-9172-A11AF38DFEF4}"/>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solidFill>
                  <a:schemeClr val="tx1"/>
                </a:solidFill>
              </a:endParaRPr>
            </a:p>
          </p:txBody>
        </p:sp>
        <p:cxnSp>
          <p:nvCxnSpPr>
            <p:cNvPr id="30" name="Connettore diritto 29">
              <a:extLst>
                <a:ext uri="{FF2B5EF4-FFF2-40B4-BE49-F238E27FC236}">
                  <a16:creationId xmlns:a16="http://schemas.microsoft.com/office/drawing/2014/main" id="{6EDB47F2-B6A7-40B4-8A2C-06719F75C085}"/>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1" name="Parallelogramma 30">
              <a:extLst>
                <a:ext uri="{FF2B5EF4-FFF2-40B4-BE49-F238E27FC236}">
                  <a16:creationId xmlns:a16="http://schemas.microsoft.com/office/drawing/2014/main" id="{B188E7A9-2351-4B68-98B8-10099CB39CD2}"/>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grpSp>
      <p:sp>
        <p:nvSpPr>
          <p:cNvPr id="33" name="Parallelogramma 32">
            <a:extLst>
              <a:ext uri="{FF2B5EF4-FFF2-40B4-BE49-F238E27FC236}">
                <a16:creationId xmlns:a16="http://schemas.microsoft.com/office/drawing/2014/main" id="{F088C182-BF10-45B2-B159-7702E00D31D4}"/>
              </a:ext>
            </a:extLst>
          </p:cNvPr>
          <p:cNvSpPr/>
          <p:nvPr userDrawn="1"/>
        </p:nvSpPr>
        <p:spPr>
          <a:xfrm flipH="1">
            <a:off x="5325663" y="2"/>
            <a:ext cx="1154281" cy="603856"/>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74463" tIns="87231" rIns="174463" bIns="87231" numCol="1" spcCol="0" rtlCol="0" fromWordArt="0" anchor="ctr" anchorCtr="0" forceAA="0" compatLnSpc="1">
            <a:prstTxWarp prst="textNoShape">
              <a:avLst/>
            </a:prstTxWarp>
            <a:noAutofit/>
          </a:bodyPr>
          <a:lstStyle/>
          <a:p>
            <a:pPr lvl="0" algn="ctr" rtl="0"/>
            <a:endParaRPr lang="it-IT" sz="3434" noProof="0" dirty="0"/>
          </a:p>
        </p:txBody>
      </p:sp>
      <p:sp>
        <p:nvSpPr>
          <p:cNvPr id="34" name="Segnaposto testo 4" title="Sottotitolo">
            <a:extLst>
              <a:ext uri="{FF2B5EF4-FFF2-40B4-BE49-F238E27FC236}">
                <a16:creationId xmlns:a16="http://schemas.microsoft.com/office/drawing/2014/main" id="{FB561B16-2788-452A-B7AF-A482256DCDF2}"/>
              </a:ext>
            </a:extLst>
          </p:cNvPr>
          <p:cNvSpPr>
            <a:spLocks noGrp="1"/>
          </p:cNvSpPr>
          <p:nvPr>
            <p:ph type="body" sz="quarter" idx="16" hasCustomPrompt="1"/>
          </p:nvPr>
        </p:nvSpPr>
        <p:spPr>
          <a:xfrm>
            <a:off x="414972" y="1301075"/>
            <a:ext cx="5874729" cy="575350"/>
          </a:xfrm>
          <a:prstGeom prst="rect">
            <a:avLst/>
          </a:prstGeom>
        </p:spPr>
        <p:txBody>
          <a:bodyPr rtlCol="0"/>
          <a:lstStyle>
            <a:lvl1pPr marL="0" indent="0">
              <a:buNone/>
              <a:defRPr sz="3817" spc="572">
                <a:solidFill>
                  <a:schemeClr val="bg1"/>
                </a:solidFill>
              </a:defRPr>
            </a:lvl1pPr>
            <a:lvl2pPr marL="872329" indent="0">
              <a:buNone/>
              <a:defRPr/>
            </a:lvl2pPr>
          </a:lstStyle>
          <a:p>
            <a:pPr lvl="0" rtl="0"/>
            <a:r>
              <a:rPr lang="it-IT" noProof="0" dirty="0"/>
              <a:t>FARE CLIC PER LO STILE DEL SOTTOTITOLO</a:t>
            </a:r>
          </a:p>
        </p:txBody>
      </p:sp>
      <p:sp>
        <p:nvSpPr>
          <p:cNvPr id="2" name="Segnaposto piè di pagina 1">
            <a:extLst>
              <a:ext uri="{FF2B5EF4-FFF2-40B4-BE49-F238E27FC236}">
                <a16:creationId xmlns:a16="http://schemas.microsoft.com/office/drawing/2014/main" id="{D6990C03-1647-2044-B335-6F5F19E4E5FC}"/>
              </a:ext>
            </a:extLst>
          </p:cNvPr>
          <p:cNvSpPr>
            <a:spLocks noGrp="1"/>
          </p:cNvSpPr>
          <p:nvPr>
            <p:ph type="ftr" sz="quarter" idx="17"/>
          </p:nvPr>
        </p:nvSpPr>
        <p:spPr/>
        <p:txBody>
          <a:bodyPr rtlCol="0"/>
          <a:lstStyle/>
          <a:p>
            <a:pPr rtl="0"/>
            <a:r>
              <a:rPr lang="it-IT" noProof="0" dirty="0"/>
              <a:t>Aggiungere un piè di pagina</a:t>
            </a:r>
          </a:p>
        </p:txBody>
      </p:sp>
      <p:sp>
        <p:nvSpPr>
          <p:cNvPr id="3" name="Segnaposto numero diapositiva 2">
            <a:extLst>
              <a:ext uri="{FF2B5EF4-FFF2-40B4-BE49-F238E27FC236}">
                <a16:creationId xmlns:a16="http://schemas.microsoft.com/office/drawing/2014/main" id="{4F03A7CC-E6DC-1544-BE55-15EC1718B77C}"/>
              </a:ext>
            </a:extLst>
          </p:cNvPr>
          <p:cNvSpPr>
            <a:spLocks noGrp="1"/>
          </p:cNvSpPr>
          <p:nvPr>
            <p:ph type="sldNum" sz="quarter" idx="18"/>
          </p:nvPr>
        </p:nvSpPr>
        <p:spPr/>
        <p:txBody>
          <a:bodyPr rtlCol="0"/>
          <a:lstStyle/>
          <a:p>
            <a:pPr rtl="0"/>
            <a:fld id="{8699F50C-BE38-4BD0-BA84-9B090E1F2B9B}" type="slidenum">
              <a:rPr lang="it-IT" noProof="0" smtClean="0"/>
              <a:t>‹N›</a:t>
            </a:fld>
            <a:endParaRPr lang="it-IT" noProof="0" dirty="0"/>
          </a:p>
        </p:txBody>
      </p:sp>
      <p:sp>
        <p:nvSpPr>
          <p:cNvPr id="17" name="Titolo 1" title="Titolo ">
            <a:extLst>
              <a:ext uri="{FF2B5EF4-FFF2-40B4-BE49-F238E27FC236}">
                <a16:creationId xmlns:a16="http://schemas.microsoft.com/office/drawing/2014/main" id="{BDEC780E-6412-1344-A62E-6B84E9CCB678}"/>
              </a:ext>
            </a:extLst>
          </p:cNvPr>
          <p:cNvSpPr>
            <a:spLocks noGrp="1"/>
          </p:cNvSpPr>
          <p:nvPr>
            <p:ph type="title" hasCustomPrompt="1"/>
          </p:nvPr>
        </p:nvSpPr>
        <p:spPr>
          <a:xfrm>
            <a:off x="413525" y="197513"/>
            <a:ext cx="6643792" cy="1084724"/>
          </a:xfrm>
          <a:prstGeom prst="rect">
            <a:avLst/>
          </a:prstGeom>
        </p:spPr>
        <p:txBody>
          <a:bodyPr bIns="0" rtlCol="0" anchor="b">
            <a:normAutofit/>
          </a:bodyPr>
          <a:lstStyle>
            <a:lvl1pPr>
              <a:defRPr sz="8396" b="1">
                <a:solidFill>
                  <a:schemeClr val="bg1"/>
                </a:solidFill>
              </a:defRPr>
            </a:lvl1pPr>
          </a:lstStyle>
          <a:p>
            <a:pPr rtl="0"/>
            <a:r>
              <a:rPr lang="it-IT" noProof="0" dirty="0"/>
              <a:t>Fare clic per modificare lo stile del titolo </a:t>
            </a:r>
          </a:p>
        </p:txBody>
      </p:sp>
      <p:sp>
        <p:nvSpPr>
          <p:cNvPr id="5" name="Segnaposto testo 4">
            <a:extLst>
              <a:ext uri="{FF2B5EF4-FFF2-40B4-BE49-F238E27FC236}">
                <a16:creationId xmlns:a16="http://schemas.microsoft.com/office/drawing/2014/main" id="{2C82AC85-33B6-2B49-8BF4-08414444375C}"/>
              </a:ext>
            </a:extLst>
          </p:cNvPr>
          <p:cNvSpPr>
            <a:spLocks noGrp="1"/>
          </p:cNvSpPr>
          <p:nvPr>
            <p:ph type="body" sz="quarter" idx="19" hasCustomPrompt="1"/>
          </p:nvPr>
        </p:nvSpPr>
        <p:spPr>
          <a:xfrm>
            <a:off x="423998" y="1895260"/>
            <a:ext cx="4166323" cy="3858896"/>
          </a:xfrm>
          <a:prstGeom prst="rect">
            <a:avLst/>
          </a:prstGeom>
        </p:spPr>
        <p:txBody>
          <a:bodyPr rtlCol="0"/>
          <a:lstStyle>
            <a:lvl1pPr marL="0" indent="0">
              <a:buNone/>
              <a:defRPr sz="4579">
                <a:solidFill>
                  <a:schemeClr val="bg1"/>
                </a:solidFill>
              </a:defRPr>
            </a:lvl1pPr>
            <a:lvl2pPr marL="872329" indent="0">
              <a:buNone/>
              <a:defRPr sz="4579">
                <a:solidFill>
                  <a:schemeClr val="bg1"/>
                </a:solidFill>
              </a:defRPr>
            </a:lvl2pPr>
            <a:lvl3pPr marL="1744659" indent="0">
              <a:buNone/>
              <a:defRPr sz="4579">
                <a:solidFill>
                  <a:schemeClr val="bg1"/>
                </a:solidFill>
              </a:defRPr>
            </a:lvl3pPr>
            <a:lvl4pPr marL="2616987" indent="0">
              <a:buNone/>
              <a:defRPr sz="4579">
                <a:solidFill>
                  <a:schemeClr val="bg1"/>
                </a:solidFill>
              </a:defRPr>
            </a:lvl4pPr>
            <a:lvl5pPr marL="3489315" indent="0">
              <a:buNone/>
              <a:defRPr sz="4579">
                <a:solidFill>
                  <a:schemeClr val="bg1"/>
                </a:solidFill>
              </a:defRPr>
            </a:lvl5pPr>
          </a:lstStyle>
          <a:p>
            <a:pPr lvl="0" rtl="0"/>
            <a:r>
              <a:rPr lang="it-IT" noProof="0" dirty="0"/>
              <a:t>Aggiungere il testo qui</a:t>
            </a:r>
          </a:p>
        </p:txBody>
      </p:sp>
      <p:sp>
        <p:nvSpPr>
          <p:cNvPr id="20" name="Segnaposto grafico 2" title="Grafico">
            <a:extLst>
              <a:ext uri="{FF2B5EF4-FFF2-40B4-BE49-F238E27FC236}">
                <a16:creationId xmlns:a16="http://schemas.microsoft.com/office/drawing/2014/main" id="{0EF0FD2A-B62A-4931-846D-2602DED26606}"/>
              </a:ext>
            </a:extLst>
          </p:cNvPr>
          <p:cNvSpPr>
            <a:spLocks noGrp="1"/>
          </p:cNvSpPr>
          <p:nvPr>
            <p:ph type="chart" sz="quarter" idx="10"/>
          </p:nvPr>
        </p:nvSpPr>
        <p:spPr>
          <a:xfrm>
            <a:off x="4621045" y="1895259"/>
            <a:ext cx="4559879" cy="3859446"/>
          </a:xfrm>
          <a:prstGeom prst="rect">
            <a:avLst/>
          </a:prstGeom>
        </p:spPr>
        <p:txBody>
          <a:bodyPr vert="horz" lIns="91420" tIns="45710" rIns="91420" bIns="45710" rtlCol="0">
            <a:noAutofit/>
          </a:bodyPr>
          <a:lstStyle>
            <a:lvl1pPr marL="0" indent="0" algn="ctr">
              <a:buNone/>
              <a:defRPr sz="3817" b="0" i="0">
                <a:solidFill>
                  <a:schemeClr val="bg1"/>
                </a:solidFill>
                <a:latin typeface="+mn-lt"/>
                <a:cs typeface="CiscoSans ExtraLight"/>
              </a:defRPr>
            </a:lvl1pPr>
          </a:lstStyle>
          <a:p>
            <a:pPr lvl="0" rtl="0"/>
            <a:r>
              <a:rPr lang="it-IT" noProof="0"/>
              <a:t>Fare clic sull'icona per inserire un grafico</a:t>
            </a:r>
            <a:endParaRPr lang="it-IT" noProof="0" dirty="0"/>
          </a:p>
        </p:txBody>
      </p:sp>
    </p:spTree>
    <p:extLst>
      <p:ext uri="{BB962C8B-B14F-4D97-AF65-F5344CB8AC3E}">
        <p14:creationId xmlns:p14="http://schemas.microsoft.com/office/powerpoint/2010/main" val="2200477079"/>
      </p:ext>
    </p:extLst>
  </p:cSld>
  <p:clrMapOvr>
    <a:masterClrMapping/>
  </p:clrMapOvr>
  <p:extLst>
    <p:ext uri="{DCECCB84-F9BA-43D5-87BE-67443E8EF086}">
      <p15:sldGuideLst xmlns:p15="http://schemas.microsoft.com/office/powerpoint/2012/main">
        <p15:guide id="1" orient="horz" pos="134" userDrawn="1">
          <p15:clr>
            <a:srgbClr val="FBAE40"/>
          </p15:clr>
        </p15:guide>
        <p15:guide id="2" pos="3062" userDrawn="1">
          <p15:clr>
            <a:srgbClr val="FBAE40"/>
          </p15:clr>
        </p15:guide>
        <p15:guide id="3" pos="621"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ella">
    <p:spTree>
      <p:nvGrpSpPr>
        <p:cNvPr id="1" name=""/>
        <p:cNvGrpSpPr/>
        <p:nvPr/>
      </p:nvGrpSpPr>
      <p:grpSpPr>
        <a:xfrm>
          <a:off x="0" y="0"/>
          <a:ext cx="0" cy="0"/>
          <a:chOff x="0" y="0"/>
          <a:chExt cx="0" cy="0"/>
        </a:xfrm>
      </p:grpSpPr>
      <p:sp>
        <p:nvSpPr>
          <p:cNvPr id="19" name="Rettangolo 18">
            <a:extLst>
              <a:ext uri="{FF2B5EF4-FFF2-40B4-BE49-F238E27FC236}">
                <a16:creationId xmlns:a16="http://schemas.microsoft.com/office/drawing/2014/main" id="{69EF72CE-34D2-4581-98D2-89218BC1B4E4}"/>
              </a:ext>
            </a:extLst>
          </p:cNvPr>
          <p:cNvSpPr/>
          <p:nvPr userDrawn="1"/>
        </p:nvSpPr>
        <p:spPr>
          <a:xfrm>
            <a:off x="1" y="2"/>
            <a:ext cx="9720263" cy="648017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sp>
        <p:nvSpPr>
          <p:cNvPr id="16" name="Casella di testo 15">
            <a:extLst>
              <a:ext uri="{FF2B5EF4-FFF2-40B4-BE49-F238E27FC236}">
                <a16:creationId xmlns:a16="http://schemas.microsoft.com/office/drawing/2014/main" id="{B84020D1-D35E-497E-97F1-84A6EA9D048E}"/>
              </a:ext>
            </a:extLst>
          </p:cNvPr>
          <p:cNvSpPr txBox="1"/>
          <p:nvPr userDrawn="1"/>
        </p:nvSpPr>
        <p:spPr>
          <a:xfrm>
            <a:off x="8827628" y="222745"/>
            <a:ext cx="1386918" cy="1090620"/>
          </a:xfrm>
          <a:prstGeom prst="rect">
            <a:avLst/>
          </a:prstGeom>
          <a:noFill/>
        </p:spPr>
        <p:txBody>
          <a:bodyPr wrap="none" rtlCol="0">
            <a:spAutoFit/>
          </a:bodyPr>
          <a:lstStyle/>
          <a:p>
            <a:pPr rtl="0"/>
            <a:r>
              <a:rPr lang="it-IT" sz="6487" b="1" noProof="0" dirty="0">
                <a:solidFill>
                  <a:schemeClr val="bg1"/>
                </a:solidFill>
                <a:latin typeface="Arial Black" panose="020B0A04020102020204" pitchFamily="34" charset="0"/>
              </a:rPr>
              <a:t>FR</a:t>
            </a:r>
          </a:p>
        </p:txBody>
      </p:sp>
      <p:grpSp>
        <p:nvGrpSpPr>
          <p:cNvPr id="26" name="Gruppo 25">
            <a:extLst>
              <a:ext uri="{FF2B5EF4-FFF2-40B4-BE49-F238E27FC236}">
                <a16:creationId xmlns:a16="http://schemas.microsoft.com/office/drawing/2014/main" id="{36C8A74F-FDDF-48E8-AC2B-A5BD59D7D6A3}"/>
              </a:ext>
            </a:extLst>
          </p:cNvPr>
          <p:cNvGrpSpPr/>
          <p:nvPr userDrawn="1"/>
        </p:nvGrpSpPr>
        <p:grpSpPr>
          <a:xfrm flipH="1">
            <a:off x="6028388" y="1"/>
            <a:ext cx="3852261" cy="3345924"/>
            <a:chOff x="-192127" y="-2"/>
            <a:chExt cx="4831840" cy="3367272"/>
          </a:xfrm>
        </p:grpSpPr>
        <p:sp>
          <p:nvSpPr>
            <p:cNvPr id="27" name="Striscia diagonale 26">
              <a:extLst>
                <a:ext uri="{FF2B5EF4-FFF2-40B4-BE49-F238E27FC236}">
                  <a16:creationId xmlns:a16="http://schemas.microsoft.com/office/drawing/2014/main" id="{2D5247F3-E6EB-4003-B1FD-F6200F0738E5}"/>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solidFill>
                  <a:schemeClr val="tx1"/>
                </a:solidFill>
              </a:endParaRPr>
            </a:p>
          </p:txBody>
        </p:sp>
        <p:cxnSp>
          <p:nvCxnSpPr>
            <p:cNvPr id="28" name="Connettore diritto 27">
              <a:extLst>
                <a:ext uri="{FF2B5EF4-FFF2-40B4-BE49-F238E27FC236}">
                  <a16:creationId xmlns:a16="http://schemas.microsoft.com/office/drawing/2014/main" id="{E9B7D995-9FB8-4461-8AAA-FA8B9A145B6B}"/>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3" name="Parallelogramma 32">
              <a:extLst>
                <a:ext uri="{FF2B5EF4-FFF2-40B4-BE49-F238E27FC236}">
                  <a16:creationId xmlns:a16="http://schemas.microsoft.com/office/drawing/2014/main" id="{849B962F-68BC-4B89-B4D8-D862517534DF}"/>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grpSp>
      <p:sp>
        <p:nvSpPr>
          <p:cNvPr id="36" name="Parallelogramma 35">
            <a:extLst>
              <a:ext uri="{FF2B5EF4-FFF2-40B4-BE49-F238E27FC236}">
                <a16:creationId xmlns:a16="http://schemas.microsoft.com/office/drawing/2014/main" id="{8006416B-866C-47E5-8480-109B40F9EAA9}"/>
              </a:ext>
            </a:extLst>
          </p:cNvPr>
          <p:cNvSpPr/>
          <p:nvPr userDrawn="1"/>
        </p:nvSpPr>
        <p:spPr>
          <a:xfrm flipH="1">
            <a:off x="5325663" y="2"/>
            <a:ext cx="1154281" cy="603856"/>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74463" tIns="87231" rIns="174463" bIns="87231" numCol="1" spcCol="0" rtlCol="0" fromWordArt="0" anchor="ctr" anchorCtr="0" forceAA="0" compatLnSpc="1">
            <a:prstTxWarp prst="textNoShape">
              <a:avLst/>
            </a:prstTxWarp>
            <a:noAutofit/>
          </a:bodyPr>
          <a:lstStyle/>
          <a:p>
            <a:pPr algn="ctr" rtl="0"/>
            <a:endParaRPr lang="it-IT" sz="3434" noProof="0" dirty="0"/>
          </a:p>
        </p:txBody>
      </p:sp>
      <p:sp>
        <p:nvSpPr>
          <p:cNvPr id="37" name="Segnaposto testo 4" title="Sottotitolo">
            <a:extLst>
              <a:ext uri="{FF2B5EF4-FFF2-40B4-BE49-F238E27FC236}">
                <a16:creationId xmlns:a16="http://schemas.microsoft.com/office/drawing/2014/main" id="{FE79FAE9-2A8C-46BA-8738-44CBCF7294A9}"/>
              </a:ext>
            </a:extLst>
          </p:cNvPr>
          <p:cNvSpPr>
            <a:spLocks noGrp="1"/>
          </p:cNvSpPr>
          <p:nvPr>
            <p:ph type="body" sz="quarter" idx="16" hasCustomPrompt="1"/>
          </p:nvPr>
        </p:nvSpPr>
        <p:spPr>
          <a:xfrm>
            <a:off x="414972" y="1301075"/>
            <a:ext cx="5874729" cy="575350"/>
          </a:xfrm>
          <a:prstGeom prst="rect">
            <a:avLst/>
          </a:prstGeom>
        </p:spPr>
        <p:txBody>
          <a:bodyPr rtlCol="0"/>
          <a:lstStyle>
            <a:lvl1pPr marL="0" indent="0">
              <a:buNone/>
              <a:defRPr sz="3817" spc="572">
                <a:solidFill>
                  <a:schemeClr val="bg1"/>
                </a:solidFill>
              </a:defRPr>
            </a:lvl1pPr>
            <a:lvl2pPr marL="872329" indent="0">
              <a:buNone/>
              <a:defRPr/>
            </a:lvl2pPr>
          </a:lstStyle>
          <a:p>
            <a:pPr lvl="0" rtl="0"/>
            <a:r>
              <a:rPr lang="it-IT" noProof="0" dirty="0"/>
              <a:t>FARE CLIC PER LO STILE DEL SOTTOTITOLO</a:t>
            </a:r>
          </a:p>
        </p:txBody>
      </p:sp>
      <p:sp>
        <p:nvSpPr>
          <p:cNvPr id="2" name="Segnaposto piè di pagina 1">
            <a:extLst>
              <a:ext uri="{FF2B5EF4-FFF2-40B4-BE49-F238E27FC236}">
                <a16:creationId xmlns:a16="http://schemas.microsoft.com/office/drawing/2014/main" id="{5750A33E-CEFE-4D43-9554-513B01B1D3D9}"/>
              </a:ext>
            </a:extLst>
          </p:cNvPr>
          <p:cNvSpPr>
            <a:spLocks noGrp="1"/>
          </p:cNvSpPr>
          <p:nvPr>
            <p:ph type="ftr" sz="quarter" idx="17"/>
          </p:nvPr>
        </p:nvSpPr>
        <p:spPr/>
        <p:txBody>
          <a:bodyPr rtlCol="0"/>
          <a:lstStyle/>
          <a:p>
            <a:pPr rtl="0"/>
            <a:r>
              <a:rPr lang="it-IT" noProof="0" dirty="0"/>
              <a:t>Aggiungere un piè di pagina</a:t>
            </a:r>
          </a:p>
        </p:txBody>
      </p:sp>
      <p:sp>
        <p:nvSpPr>
          <p:cNvPr id="3" name="Segnaposto numero diapositiva 2">
            <a:extLst>
              <a:ext uri="{FF2B5EF4-FFF2-40B4-BE49-F238E27FC236}">
                <a16:creationId xmlns:a16="http://schemas.microsoft.com/office/drawing/2014/main" id="{4A960C75-8FA7-5740-9388-2B5112B2C5B9}"/>
              </a:ext>
            </a:extLst>
          </p:cNvPr>
          <p:cNvSpPr>
            <a:spLocks noGrp="1"/>
          </p:cNvSpPr>
          <p:nvPr>
            <p:ph type="sldNum" sz="quarter" idx="18"/>
          </p:nvPr>
        </p:nvSpPr>
        <p:spPr/>
        <p:txBody>
          <a:bodyPr rtlCol="0"/>
          <a:lstStyle/>
          <a:p>
            <a:pPr rtl="0"/>
            <a:fld id="{8699F50C-BE38-4BD0-BA84-9B090E1F2B9B}" type="slidenum">
              <a:rPr lang="it-IT" noProof="0" smtClean="0"/>
              <a:t>‹N›</a:t>
            </a:fld>
            <a:endParaRPr lang="it-IT" noProof="0" dirty="0"/>
          </a:p>
        </p:txBody>
      </p:sp>
      <p:sp>
        <p:nvSpPr>
          <p:cNvPr id="17" name="Titolo 1" title="Titolo ">
            <a:extLst>
              <a:ext uri="{FF2B5EF4-FFF2-40B4-BE49-F238E27FC236}">
                <a16:creationId xmlns:a16="http://schemas.microsoft.com/office/drawing/2014/main" id="{0F525D04-A814-7A4D-9732-11097EA76257}"/>
              </a:ext>
            </a:extLst>
          </p:cNvPr>
          <p:cNvSpPr>
            <a:spLocks noGrp="1"/>
          </p:cNvSpPr>
          <p:nvPr>
            <p:ph type="title" hasCustomPrompt="1"/>
          </p:nvPr>
        </p:nvSpPr>
        <p:spPr>
          <a:xfrm>
            <a:off x="413525" y="197513"/>
            <a:ext cx="6643792" cy="1084724"/>
          </a:xfrm>
          <a:prstGeom prst="rect">
            <a:avLst/>
          </a:prstGeom>
        </p:spPr>
        <p:txBody>
          <a:bodyPr bIns="0" rtlCol="0" anchor="b">
            <a:normAutofit/>
          </a:bodyPr>
          <a:lstStyle>
            <a:lvl1pPr>
              <a:defRPr sz="8396" b="1">
                <a:solidFill>
                  <a:schemeClr val="bg1"/>
                </a:solidFill>
              </a:defRPr>
            </a:lvl1pPr>
          </a:lstStyle>
          <a:p>
            <a:pPr rtl="0"/>
            <a:r>
              <a:rPr lang="it-IT" noProof="0" dirty="0"/>
              <a:t>Fare clic per modificare lo stile del titolo </a:t>
            </a:r>
          </a:p>
        </p:txBody>
      </p:sp>
      <p:sp>
        <p:nvSpPr>
          <p:cNvPr id="15" name="Segnaposto tabella 11" title="Tabella">
            <a:extLst>
              <a:ext uri="{FF2B5EF4-FFF2-40B4-BE49-F238E27FC236}">
                <a16:creationId xmlns:a16="http://schemas.microsoft.com/office/drawing/2014/main" id="{7CD3E31F-0AF8-4EB8-B6FA-BD95A2EDA63B}"/>
              </a:ext>
            </a:extLst>
          </p:cNvPr>
          <p:cNvSpPr>
            <a:spLocks noGrp="1"/>
          </p:cNvSpPr>
          <p:nvPr>
            <p:ph type="tbl" sz="quarter" idx="12"/>
          </p:nvPr>
        </p:nvSpPr>
        <p:spPr>
          <a:xfrm>
            <a:off x="423649" y="2517992"/>
            <a:ext cx="8764640" cy="3244037"/>
          </a:xfrm>
          <a:prstGeom prst="rect">
            <a:avLst/>
          </a:prstGeom>
        </p:spPr>
        <p:txBody>
          <a:bodyPr lIns="91420" tIns="45710" rIns="91420" bIns="45710" rtlCol="0">
            <a:noAutofit/>
          </a:bodyPr>
          <a:lstStyle>
            <a:lvl1pPr marL="0" indent="0" algn="ctr">
              <a:buNone/>
              <a:defRPr sz="3817" baseline="0">
                <a:solidFill>
                  <a:schemeClr val="bg1"/>
                </a:solidFill>
                <a:latin typeface="+mn-lt"/>
              </a:defRPr>
            </a:lvl1pPr>
          </a:lstStyle>
          <a:p>
            <a:pPr lvl="0" rtl="0"/>
            <a:r>
              <a:rPr lang="it-IT" noProof="0"/>
              <a:t>Fare clic sull'icona per inserire una tabella</a:t>
            </a:r>
            <a:endParaRPr lang="it-IT" noProof="0" dirty="0"/>
          </a:p>
        </p:txBody>
      </p:sp>
    </p:spTree>
    <p:extLst>
      <p:ext uri="{BB962C8B-B14F-4D97-AF65-F5344CB8AC3E}">
        <p14:creationId xmlns:p14="http://schemas.microsoft.com/office/powerpoint/2010/main" val="3415060917"/>
      </p:ext>
    </p:extLst>
  </p:cSld>
  <p:clrMapOvr>
    <a:masterClrMapping/>
  </p:clrMapOvr>
  <p:extLst>
    <p:ext uri="{DCECCB84-F9BA-43D5-87BE-67443E8EF086}">
      <p15:sldGuideLst xmlns:p15="http://schemas.microsoft.com/office/powerpoint/2012/main">
        <p15:guide id="1" orient="horz" pos="134" userDrawn="1">
          <p15:clr>
            <a:srgbClr val="FBAE40"/>
          </p15:clr>
        </p15:guide>
        <p15:guide id="2" pos="3062" userDrawn="1">
          <p15:clr>
            <a:srgbClr val="FBAE40"/>
          </p15:clr>
        </p15:guide>
        <p15:guide id="3" pos="621"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oto grande">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BCAFD81C-E6E5-4292-828B-BD147E6DEABE}"/>
              </a:ext>
            </a:extLst>
          </p:cNvPr>
          <p:cNvSpPr/>
          <p:nvPr userDrawn="1"/>
        </p:nvSpPr>
        <p:spPr>
          <a:xfrm>
            <a:off x="1" y="0"/>
            <a:ext cx="9720263" cy="64801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sp>
        <p:nvSpPr>
          <p:cNvPr id="4" name="Triangolo rettangolo 3">
            <a:extLst>
              <a:ext uri="{FF2B5EF4-FFF2-40B4-BE49-F238E27FC236}">
                <a16:creationId xmlns:a16="http://schemas.microsoft.com/office/drawing/2014/main" id="{79ED029D-F488-47E5-B064-0E35B31D23A5}"/>
              </a:ext>
            </a:extLst>
          </p:cNvPr>
          <p:cNvSpPr/>
          <p:nvPr userDrawn="1"/>
        </p:nvSpPr>
        <p:spPr>
          <a:xfrm flipV="1">
            <a:off x="1" y="-4"/>
            <a:ext cx="9365878" cy="5952164"/>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sp>
        <p:nvSpPr>
          <p:cNvPr id="5" name="Segnaposto immagine 31" title="Immagine">
            <a:extLst>
              <a:ext uri="{FF2B5EF4-FFF2-40B4-BE49-F238E27FC236}">
                <a16:creationId xmlns:a16="http://schemas.microsoft.com/office/drawing/2014/main" id="{D683190A-95C6-428D-AEE4-FC8350C3246D}"/>
              </a:ext>
            </a:extLst>
          </p:cNvPr>
          <p:cNvSpPr>
            <a:spLocks noGrp="1"/>
          </p:cNvSpPr>
          <p:nvPr>
            <p:ph type="pic" sz="quarter" idx="13" hasCustomPrompt="1"/>
          </p:nvPr>
        </p:nvSpPr>
        <p:spPr>
          <a:xfrm>
            <a:off x="286402" y="308579"/>
            <a:ext cx="9147461" cy="5863017"/>
          </a:xfrm>
          <a:prstGeom prst="rect">
            <a:avLst/>
          </a:prstGeom>
          <a:solidFill>
            <a:schemeClr val="bg1">
              <a:lumMod val="85000"/>
            </a:schemeClr>
          </a:solidFill>
        </p:spPr>
        <p:txBody>
          <a:bodyPr lIns="0" tIns="0" rtlCol="0" anchor="ctr"/>
          <a:lstStyle>
            <a:lvl1pPr marL="0" indent="0" algn="ctr">
              <a:buNone/>
              <a:defRPr sz="2098" i="1">
                <a:latin typeface="Times New Roman" panose="02020603050405020304" pitchFamily="18" charset="0"/>
                <a:cs typeface="Times New Roman" panose="02020603050405020304" pitchFamily="18" charset="0"/>
              </a:defRPr>
            </a:lvl1pPr>
          </a:lstStyle>
          <a:p>
            <a:pPr rtl="0"/>
            <a:r>
              <a:rPr lang="it-IT" noProof="0" dirty="0"/>
              <a:t>Inserire o trascinare l'immagine qui</a:t>
            </a:r>
          </a:p>
        </p:txBody>
      </p:sp>
      <p:cxnSp>
        <p:nvCxnSpPr>
          <p:cNvPr id="6" name="Connettore diritto 5">
            <a:extLst>
              <a:ext uri="{FF2B5EF4-FFF2-40B4-BE49-F238E27FC236}">
                <a16:creationId xmlns:a16="http://schemas.microsoft.com/office/drawing/2014/main" id="{F78F4957-6DDE-40CE-9D33-00B1434FA085}"/>
              </a:ext>
            </a:extLst>
          </p:cNvPr>
          <p:cNvCxnSpPr>
            <a:cxnSpLocks/>
          </p:cNvCxnSpPr>
          <p:nvPr userDrawn="1"/>
        </p:nvCxnSpPr>
        <p:spPr>
          <a:xfrm flipV="1">
            <a:off x="0" y="5050423"/>
            <a:ext cx="1883301" cy="1172604"/>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9" name="Titolo 1" title="Titolo ">
            <a:extLst>
              <a:ext uri="{FF2B5EF4-FFF2-40B4-BE49-F238E27FC236}">
                <a16:creationId xmlns:a16="http://schemas.microsoft.com/office/drawing/2014/main" id="{D9A8085F-72C4-4DFB-813E-C5666B0CCF3A}"/>
              </a:ext>
            </a:extLst>
          </p:cNvPr>
          <p:cNvSpPr>
            <a:spLocks noGrp="1"/>
          </p:cNvSpPr>
          <p:nvPr>
            <p:ph type="title" hasCustomPrompt="1"/>
          </p:nvPr>
        </p:nvSpPr>
        <p:spPr>
          <a:xfrm>
            <a:off x="286401" y="528016"/>
            <a:ext cx="6643792" cy="888022"/>
          </a:xfrm>
          <a:prstGeom prst="rect">
            <a:avLst/>
          </a:prstGeom>
          <a:solidFill>
            <a:schemeClr val="bg1">
              <a:alpha val="90000"/>
            </a:schemeClr>
          </a:solidFill>
        </p:spPr>
        <p:txBody>
          <a:bodyPr lIns="288000" rtlCol="0" anchor="ctr">
            <a:normAutofit/>
          </a:bodyPr>
          <a:lstStyle>
            <a:lvl1pPr>
              <a:defRPr sz="6869" b="1">
                <a:solidFill>
                  <a:schemeClr val="tx1"/>
                </a:solidFill>
              </a:defRPr>
            </a:lvl1pPr>
          </a:lstStyle>
          <a:p>
            <a:pPr rtl="0"/>
            <a:r>
              <a:rPr lang="it-IT" noProof="0" dirty="0"/>
              <a:t>Aggiungere la didascalia qui</a:t>
            </a:r>
          </a:p>
        </p:txBody>
      </p:sp>
    </p:spTree>
    <p:extLst>
      <p:ext uri="{BB962C8B-B14F-4D97-AF65-F5344CB8AC3E}">
        <p14:creationId xmlns:p14="http://schemas.microsoft.com/office/powerpoint/2010/main" val="4237576771"/>
      </p:ext>
    </p:extLst>
  </p:cSld>
  <p:clrMapOvr>
    <a:masterClrMapping/>
  </p:clrMapOvr>
  <p:extLst>
    <p:ext uri="{DCECCB84-F9BA-43D5-87BE-67443E8EF086}">
      <p15:sldGuideLst xmlns:p15="http://schemas.microsoft.com/office/powerpoint/2012/main">
        <p15:guide id="1" orient="horz" pos="2041" userDrawn="1">
          <p15:clr>
            <a:srgbClr val="FBAE40"/>
          </p15:clr>
        </p15:guide>
        <p15:guide id="2" pos="3062"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zie">
    <p:spTree>
      <p:nvGrpSpPr>
        <p:cNvPr id="1" name=""/>
        <p:cNvGrpSpPr/>
        <p:nvPr/>
      </p:nvGrpSpPr>
      <p:grpSpPr>
        <a:xfrm>
          <a:off x="0" y="0"/>
          <a:ext cx="0" cy="0"/>
          <a:chOff x="0" y="0"/>
          <a:chExt cx="0" cy="0"/>
        </a:xfrm>
      </p:grpSpPr>
      <p:sp>
        <p:nvSpPr>
          <p:cNvPr id="26" name="Rettangolo 25">
            <a:extLst>
              <a:ext uri="{FF2B5EF4-FFF2-40B4-BE49-F238E27FC236}">
                <a16:creationId xmlns:a16="http://schemas.microsoft.com/office/drawing/2014/main" id="{40A6720D-B182-4290-BD91-1D1E4D930603}"/>
              </a:ext>
            </a:extLst>
          </p:cNvPr>
          <p:cNvSpPr/>
          <p:nvPr userDrawn="1"/>
        </p:nvSpPr>
        <p:spPr>
          <a:xfrm>
            <a:off x="1" y="0"/>
            <a:ext cx="9720263" cy="648017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sp>
        <p:nvSpPr>
          <p:cNvPr id="9" name="Segnaposto testo 3">
            <a:extLst>
              <a:ext uri="{FF2B5EF4-FFF2-40B4-BE49-F238E27FC236}">
                <a16:creationId xmlns:a16="http://schemas.microsoft.com/office/drawing/2014/main" id="{A488AB73-8058-4FB5-9619-FCECCA9F3941}"/>
              </a:ext>
            </a:extLst>
          </p:cNvPr>
          <p:cNvSpPr>
            <a:spLocks noGrp="1"/>
          </p:cNvSpPr>
          <p:nvPr>
            <p:ph type="body" sz="quarter" idx="15" hasCustomPrompt="1"/>
          </p:nvPr>
        </p:nvSpPr>
        <p:spPr>
          <a:xfrm>
            <a:off x="5439688" y="3270479"/>
            <a:ext cx="2747203" cy="272134"/>
          </a:xfrm>
          <a:prstGeom prst="rect">
            <a:avLst/>
          </a:prstGeom>
        </p:spPr>
        <p:txBody>
          <a:bodyPr rtlCol="0"/>
          <a:lstStyle>
            <a:lvl1pPr marL="0" indent="0">
              <a:buNone/>
              <a:defRPr sz="3434">
                <a:latin typeface="+mn-lt"/>
                <a:cs typeface="Calibri Light" panose="020F0302020204030204" pitchFamily="34" charset="0"/>
              </a:defRPr>
            </a:lvl1pPr>
          </a:lstStyle>
          <a:p>
            <a:pPr rtl="0"/>
            <a:r>
              <a:rPr lang="it-IT" noProof="0" dirty="0"/>
              <a:t>Nome</a:t>
            </a:r>
          </a:p>
        </p:txBody>
      </p:sp>
      <p:sp>
        <p:nvSpPr>
          <p:cNvPr id="10" name="Segnaposto testo 4">
            <a:extLst>
              <a:ext uri="{FF2B5EF4-FFF2-40B4-BE49-F238E27FC236}">
                <a16:creationId xmlns:a16="http://schemas.microsoft.com/office/drawing/2014/main" id="{359BE165-3EB5-4C11-8B53-6E98C0BC2E65}"/>
              </a:ext>
            </a:extLst>
          </p:cNvPr>
          <p:cNvSpPr>
            <a:spLocks noGrp="1"/>
          </p:cNvSpPr>
          <p:nvPr>
            <p:ph type="body" sz="quarter" idx="16" hasCustomPrompt="1"/>
          </p:nvPr>
        </p:nvSpPr>
        <p:spPr>
          <a:xfrm>
            <a:off x="5439688" y="3627926"/>
            <a:ext cx="2747203" cy="272134"/>
          </a:xfrm>
          <a:prstGeom prst="rect">
            <a:avLst/>
          </a:prstGeom>
        </p:spPr>
        <p:txBody>
          <a:bodyPr rtlCol="0"/>
          <a:lstStyle>
            <a:lvl1pPr marL="0" indent="0">
              <a:buNone/>
              <a:defRPr sz="3434">
                <a:latin typeface="+mn-lt"/>
                <a:cs typeface="Calibri Light" panose="020F0302020204030204" pitchFamily="34" charset="0"/>
              </a:defRPr>
            </a:lvl1pPr>
          </a:lstStyle>
          <a:p>
            <a:pPr rtl="0"/>
            <a:r>
              <a:rPr lang="it-IT" noProof="0" dirty="0"/>
              <a:t>Numero di telefono</a:t>
            </a:r>
          </a:p>
        </p:txBody>
      </p:sp>
      <p:sp>
        <p:nvSpPr>
          <p:cNvPr id="11" name="Segnaposto testo 5">
            <a:extLst>
              <a:ext uri="{FF2B5EF4-FFF2-40B4-BE49-F238E27FC236}">
                <a16:creationId xmlns:a16="http://schemas.microsoft.com/office/drawing/2014/main" id="{79D05293-35AD-495F-A7AE-942398090B15}"/>
              </a:ext>
            </a:extLst>
          </p:cNvPr>
          <p:cNvSpPr>
            <a:spLocks noGrp="1"/>
          </p:cNvSpPr>
          <p:nvPr>
            <p:ph type="body" sz="quarter" idx="17" hasCustomPrompt="1"/>
          </p:nvPr>
        </p:nvSpPr>
        <p:spPr>
          <a:xfrm>
            <a:off x="5439687" y="3984363"/>
            <a:ext cx="2747205" cy="273144"/>
          </a:xfrm>
          <a:prstGeom prst="rect">
            <a:avLst/>
          </a:prstGeom>
        </p:spPr>
        <p:txBody>
          <a:bodyPr rtlCol="0"/>
          <a:lstStyle>
            <a:lvl1pPr marL="0" indent="0">
              <a:buNone/>
              <a:defRPr sz="3434">
                <a:latin typeface="+mn-lt"/>
                <a:cs typeface="Calibri Light" panose="020F0302020204030204" pitchFamily="34" charset="0"/>
              </a:defRPr>
            </a:lvl1pPr>
          </a:lstStyle>
          <a:p>
            <a:pPr rtl="0"/>
            <a:r>
              <a:rPr lang="it-IT" noProof="0" dirty="0"/>
              <a:t>Posta elettronica </a:t>
            </a:r>
          </a:p>
        </p:txBody>
      </p:sp>
      <p:sp>
        <p:nvSpPr>
          <p:cNvPr id="13" name="Segnaposto testo 21">
            <a:extLst>
              <a:ext uri="{FF2B5EF4-FFF2-40B4-BE49-F238E27FC236}">
                <a16:creationId xmlns:a16="http://schemas.microsoft.com/office/drawing/2014/main" id="{997A03F2-8D8A-4425-9F56-66DB33CE11A1}"/>
              </a:ext>
            </a:extLst>
          </p:cNvPr>
          <p:cNvSpPr>
            <a:spLocks noGrp="1"/>
          </p:cNvSpPr>
          <p:nvPr>
            <p:ph type="body" sz="quarter" idx="18" hasCustomPrompt="1"/>
          </p:nvPr>
        </p:nvSpPr>
        <p:spPr>
          <a:xfrm>
            <a:off x="5439688" y="4341809"/>
            <a:ext cx="2747203" cy="272134"/>
          </a:xfrm>
          <a:prstGeom prst="rect">
            <a:avLst/>
          </a:prstGeom>
        </p:spPr>
        <p:txBody>
          <a:bodyPr rtlCol="0"/>
          <a:lstStyle>
            <a:lvl1pPr marL="0" indent="0">
              <a:buNone/>
              <a:defRPr sz="3434">
                <a:latin typeface="+mn-lt"/>
                <a:cs typeface="Calibri Light" panose="020F0302020204030204" pitchFamily="34" charset="0"/>
              </a:defRPr>
            </a:lvl1pPr>
          </a:lstStyle>
          <a:p>
            <a:pPr rtl="0"/>
            <a:r>
              <a:rPr lang="it-IT" noProof="0" dirty="0"/>
              <a:t>Sito Web della società</a:t>
            </a:r>
          </a:p>
        </p:txBody>
      </p:sp>
      <p:sp>
        <p:nvSpPr>
          <p:cNvPr id="14" name="Forma 4157">
            <a:extLst>
              <a:ext uri="{FF2B5EF4-FFF2-40B4-BE49-F238E27FC236}">
                <a16:creationId xmlns:a16="http://schemas.microsoft.com/office/drawing/2014/main" id="{A30A8F28-98F4-425F-A750-78192A157DF4}"/>
              </a:ext>
            </a:extLst>
          </p:cNvPr>
          <p:cNvSpPr/>
          <p:nvPr userDrawn="1"/>
        </p:nvSpPr>
        <p:spPr>
          <a:xfrm>
            <a:off x="5149490" y="3312135"/>
            <a:ext cx="206392" cy="244613"/>
          </a:xfrm>
          <a:custGeom>
            <a:avLst/>
            <a:gdLst/>
            <a:ahLst/>
            <a:cxnLst>
              <a:cxn ang="0">
                <a:pos x="wd2" y="hd2"/>
              </a:cxn>
              <a:cxn ang="5400000">
                <a:pos x="wd2" y="hd2"/>
              </a:cxn>
              <a:cxn ang="10800000">
                <a:pos x="wd2" y="hd2"/>
              </a:cxn>
              <a:cxn ang="16200000">
                <a:pos x="wd2" y="hd2"/>
              </a:cxn>
            </a:cxnLst>
            <a:rect l="0" t="0" r="r" b="b"/>
            <a:pathLst>
              <a:path w="21600" h="21600" extrusionOk="0">
                <a:moveTo>
                  <a:pt x="17958" y="17505"/>
                </a:moveTo>
                <a:cubicBezTo>
                  <a:pt x="17372" y="16944"/>
                  <a:pt x="16242" y="15945"/>
                  <a:pt x="15117" y="15413"/>
                </a:cubicBezTo>
                <a:cubicBezTo>
                  <a:pt x="14189" y="14975"/>
                  <a:pt x="13657" y="14531"/>
                  <a:pt x="13491" y="14057"/>
                </a:cubicBezTo>
                <a:cubicBezTo>
                  <a:pt x="13377" y="13728"/>
                  <a:pt x="13428" y="13351"/>
                  <a:pt x="13649" y="12904"/>
                </a:cubicBezTo>
                <a:cubicBezTo>
                  <a:pt x="13815" y="12567"/>
                  <a:pt x="13972" y="12286"/>
                  <a:pt x="14117" y="12028"/>
                </a:cubicBezTo>
                <a:cubicBezTo>
                  <a:pt x="14730" y="10934"/>
                  <a:pt x="15203" y="10145"/>
                  <a:pt x="15203" y="7348"/>
                </a:cubicBezTo>
                <a:cubicBezTo>
                  <a:pt x="15203" y="3162"/>
                  <a:pt x="12787" y="2951"/>
                  <a:pt x="12309" y="2951"/>
                </a:cubicBezTo>
                <a:cubicBezTo>
                  <a:pt x="11917" y="2951"/>
                  <a:pt x="11672" y="3037"/>
                  <a:pt x="11435" y="3121"/>
                </a:cubicBezTo>
                <a:cubicBezTo>
                  <a:pt x="11175" y="3213"/>
                  <a:pt x="10907" y="3309"/>
                  <a:pt x="10296" y="3319"/>
                </a:cubicBezTo>
                <a:cubicBezTo>
                  <a:pt x="9190" y="3337"/>
                  <a:pt x="6873" y="3375"/>
                  <a:pt x="6873" y="7226"/>
                </a:cubicBezTo>
                <a:cubicBezTo>
                  <a:pt x="6873" y="9919"/>
                  <a:pt x="7574" y="11156"/>
                  <a:pt x="8125" y="12150"/>
                </a:cubicBezTo>
                <a:cubicBezTo>
                  <a:pt x="8266" y="12404"/>
                  <a:pt x="8399" y="12645"/>
                  <a:pt x="8505" y="12885"/>
                </a:cubicBezTo>
                <a:cubicBezTo>
                  <a:pt x="8973" y="13949"/>
                  <a:pt x="8631" y="14693"/>
                  <a:pt x="7426" y="15224"/>
                </a:cubicBezTo>
                <a:cubicBezTo>
                  <a:pt x="5905" y="15897"/>
                  <a:pt x="5188" y="16247"/>
                  <a:pt x="3693" y="17562"/>
                </a:cubicBezTo>
                <a:cubicBezTo>
                  <a:pt x="2017" y="15800"/>
                  <a:pt x="982" y="13423"/>
                  <a:pt x="982" y="10800"/>
                </a:cubicBezTo>
                <a:cubicBezTo>
                  <a:pt x="982" y="5377"/>
                  <a:pt x="5377" y="982"/>
                  <a:pt x="10800" y="982"/>
                </a:cubicBezTo>
                <a:cubicBezTo>
                  <a:pt x="16223" y="982"/>
                  <a:pt x="20618" y="5377"/>
                  <a:pt x="20618" y="10800"/>
                </a:cubicBezTo>
                <a:cubicBezTo>
                  <a:pt x="20618" y="13395"/>
                  <a:pt x="19603" y="15749"/>
                  <a:pt x="17958" y="17505"/>
                </a:cubicBezTo>
                <a:moveTo>
                  <a:pt x="10800" y="20618"/>
                </a:moveTo>
                <a:cubicBezTo>
                  <a:pt x="8356" y="20618"/>
                  <a:pt x="6125" y="19720"/>
                  <a:pt x="4407" y="18242"/>
                </a:cubicBezTo>
                <a:cubicBezTo>
                  <a:pt x="5730" y="17084"/>
                  <a:pt x="6362" y="16767"/>
                  <a:pt x="7823" y="16122"/>
                </a:cubicBezTo>
                <a:cubicBezTo>
                  <a:pt x="9515" y="15375"/>
                  <a:pt x="10091" y="14051"/>
                  <a:pt x="9403" y="12489"/>
                </a:cubicBezTo>
                <a:cubicBezTo>
                  <a:pt x="9279" y="12208"/>
                  <a:pt x="9136" y="11949"/>
                  <a:pt x="8984" y="11674"/>
                </a:cubicBezTo>
                <a:cubicBezTo>
                  <a:pt x="8461" y="10732"/>
                  <a:pt x="7855" y="9665"/>
                  <a:pt x="7855" y="7226"/>
                </a:cubicBezTo>
                <a:cubicBezTo>
                  <a:pt x="7855" y="4341"/>
                  <a:pt x="9224" y="4318"/>
                  <a:pt x="10312" y="4300"/>
                </a:cubicBezTo>
                <a:cubicBezTo>
                  <a:pt x="11084" y="4287"/>
                  <a:pt x="11461" y="4154"/>
                  <a:pt x="11763" y="4047"/>
                </a:cubicBezTo>
                <a:cubicBezTo>
                  <a:pt x="11964" y="3975"/>
                  <a:pt x="12086" y="3933"/>
                  <a:pt x="12309" y="3933"/>
                </a:cubicBezTo>
                <a:cubicBezTo>
                  <a:pt x="13218" y="3933"/>
                  <a:pt x="14221" y="4830"/>
                  <a:pt x="14221" y="7348"/>
                </a:cubicBezTo>
                <a:cubicBezTo>
                  <a:pt x="14221" y="9888"/>
                  <a:pt x="13840" y="10513"/>
                  <a:pt x="13261" y="11548"/>
                </a:cubicBezTo>
                <a:cubicBezTo>
                  <a:pt x="13108" y="11820"/>
                  <a:pt x="12943" y="12115"/>
                  <a:pt x="12768" y="12470"/>
                </a:cubicBezTo>
                <a:cubicBezTo>
                  <a:pt x="12430" y="13155"/>
                  <a:pt x="12362" y="13798"/>
                  <a:pt x="12565" y="14380"/>
                </a:cubicBezTo>
                <a:cubicBezTo>
                  <a:pt x="12825" y="15126"/>
                  <a:pt x="13502" y="15737"/>
                  <a:pt x="14696" y="16302"/>
                </a:cubicBezTo>
                <a:cubicBezTo>
                  <a:pt x="15675" y="16764"/>
                  <a:pt x="16700" y="17667"/>
                  <a:pt x="17251" y="18189"/>
                </a:cubicBezTo>
                <a:cubicBezTo>
                  <a:pt x="15525" y="19697"/>
                  <a:pt x="13272" y="20618"/>
                  <a:pt x="10800" y="20618"/>
                </a:cubicBezTo>
                <a:moveTo>
                  <a:pt x="10800" y="0"/>
                </a:moveTo>
                <a:cubicBezTo>
                  <a:pt x="4835" y="0"/>
                  <a:pt x="0" y="4835"/>
                  <a:pt x="0" y="10800"/>
                </a:cubicBezTo>
                <a:cubicBezTo>
                  <a:pt x="0" y="16764"/>
                  <a:pt x="4835" y="21600"/>
                  <a:pt x="10800" y="21600"/>
                </a:cubicBezTo>
                <a:cubicBezTo>
                  <a:pt x="16765" y="21600"/>
                  <a:pt x="21600" y="16764"/>
                  <a:pt x="21600" y="10800"/>
                </a:cubicBezTo>
                <a:cubicBezTo>
                  <a:pt x="21600" y="4835"/>
                  <a:pt x="16765" y="0"/>
                  <a:pt x="10800" y="0"/>
                </a:cubicBezTo>
              </a:path>
            </a:pathLst>
          </a:custGeom>
          <a:solidFill>
            <a:schemeClr val="accent2"/>
          </a:solidFill>
          <a:ln w="12700">
            <a:miter lim="400000"/>
          </a:ln>
        </p:spPr>
        <p:txBody>
          <a:bodyPr lIns="72692" tIns="72692" rIns="72692" bIns="72692" rtlCol="0" anchor="ctr"/>
          <a:lstStyle/>
          <a:p>
            <a:pPr algn="ctr" defTabSz="872329" rtl="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it-IT" sz="5724" noProof="0" dirty="0"/>
          </a:p>
        </p:txBody>
      </p:sp>
      <p:sp>
        <p:nvSpPr>
          <p:cNvPr id="15" name="Forma 4186">
            <a:extLst>
              <a:ext uri="{FF2B5EF4-FFF2-40B4-BE49-F238E27FC236}">
                <a16:creationId xmlns:a16="http://schemas.microsoft.com/office/drawing/2014/main" id="{2F84D399-8148-4E86-A1E4-BE7D1D81383A}"/>
              </a:ext>
            </a:extLst>
          </p:cNvPr>
          <p:cNvSpPr/>
          <p:nvPr userDrawn="1"/>
        </p:nvSpPr>
        <p:spPr>
          <a:xfrm>
            <a:off x="5188305" y="3683238"/>
            <a:ext cx="128763" cy="279782"/>
          </a:xfrm>
          <a:custGeom>
            <a:avLst/>
            <a:gdLst/>
            <a:ahLst/>
            <a:cxnLst>
              <a:cxn ang="0">
                <a:pos x="wd2" y="hd2"/>
              </a:cxn>
              <a:cxn ang="5400000">
                <a:pos x="wd2" y="hd2"/>
              </a:cxn>
              <a:cxn ang="10800000">
                <a:pos x="wd2" y="hd2"/>
              </a:cxn>
              <a:cxn ang="16200000">
                <a:pos x="wd2" y="hd2"/>
              </a:cxn>
            </a:cxnLst>
            <a:rect l="0" t="0" r="r" b="b"/>
            <a:pathLst>
              <a:path w="21600" h="21600" extrusionOk="0">
                <a:moveTo>
                  <a:pt x="11700" y="1473"/>
                </a:moveTo>
                <a:lnTo>
                  <a:pt x="9900" y="1473"/>
                </a:lnTo>
                <a:cubicBezTo>
                  <a:pt x="9403" y="1473"/>
                  <a:pt x="9000" y="1692"/>
                  <a:pt x="9000" y="1964"/>
                </a:cubicBezTo>
                <a:cubicBezTo>
                  <a:pt x="9000" y="2235"/>
                  <a:pt x="9403" y="2455"/>
                  <a:pt x="9900" y="2455"/>
                </a:cubicBezTo>
                <a:lnTo>
                  <a:pt x="11700" y="2455"/>
                </a:lnTo>
                <a:cubicBezTo>
                  <a:pt x="12197" y="2455"/>
                  <a:pt x="12600" y="2235"/>
                  <a:pt x="12600" y="1964"/>
                </a:cubicBezTo>
                <a:cubicBezTo>
                  <a:pt x="12600" y="1692"/>
                  <a:pt x="12197" y="1473"/>
                  <a:pt x="11700" y="1473"/>
                </a:cubicBezTo>
                <a:moveTo>
                  <a:pt x="19800" y="2945"/>
                </a:moveTo>
                <a:lnTo>
                  <a:pt x="1800" y="2945"/>
                </a:lnTo>
                <a:lnTo>
                  <a:pt x="1800" y="1964"/>
                </a:lnTo>
                <a:cubicBezTo>
                  <a:pt x="1800" y="1422"/>
                  <a:pt x="2605" y="982"/>
                  <a:pt x="3600" y="982"/>
                </a:cubicBezTo>
                <a:lnTo>
                  <a:pt x="18000" y="982"/>
                </a:lnTo>
                <a:cubicBezTo>
                  <a:pt x="18993" y="982"/>
                  <a:pt x="19800" y="1422"/>
                  <a:pt x="19800" y="1964"/>
                </a:cubicBezTo>
                <a:cubicBezTo>
                  <a:pt x="19800" y="1964"/>
                  <a:pt x="19800" y="2945"/>
                  <a:pt x="19800" y="2945"/>
                </a:cubicBezTo>
                <a:close/>
                <a:moveTo>
                  <a:pt x="19800" y="17673"/>
                </a:moveTo>
                <a:lnTo>
                  <a:pt x="1800" y="17673"/>
                </a:lnTo>
                <a:lnTo>
                  <a:pt x="1800" y="3927"/>
                </a:lnTo>
                <a:lnTo>
                  <a:pt x="19800" y="3927"/>
                </a:lnTo>
                <a:cubicBezTo>
                  <a:pt x="19800" y="3927"/>
                  <a:pt x="19800" y="17673"/>
                  <a:pt x="19800" y="17673"/>
                </a:cubicBezTo>
                <a:close/>
                <a:moveTo>
                  <a:pt x="19800" y="19636"/>
                </a:moveTo>
                <a:cubicBezTo>
                  <a:pt x="19800" y="20179"/>
                  <a:pt x="18993" y="20618"/>
                  <a:pt x="18000" y="20618"/>
                </a:cubicBezTo>
                <a:lnTo>
                  <a:pt x="3600" y="20618"/>
                </a:lnTo>
                <a:cubicBezTo>
                  <a:pt x="2605" y="20618"/>
                  <a:pt x="1800" y="20179"/>
                  <a:pt x="1800" y="19636"/>
                </a:cubicBezTo>
                <a:lnTo>
                  <a:pt x="1800" y="18655"/>
                </a:lnTo>
                <a:lnTo>
                  <a:pt x="19800" y="18655"/>
                </a:lnTo>
                <a:cubicBezTo>
                  <a:pt x="19800" y="18655"/>
                  <a:pt x="19800" y="19636"/>
                  <a:pt x="19800" y="19636"/>
                </a:cubicBezTo>
                <a:close/>
                <a:moveTo>
                  <a:pt x="18000" y="0"/>
                </a:moveTo>
                <a:lnTo>
                  <a:pt x="3600" y="0"/>
                </a:lnTo>
                <a:cubicBezTo>
                  <a:pt x="1612" y="0"/>
                  <a:pt x="0" y="879"/>
                  <a:pt x="0" y="1964"/>
                </a:cubicBezTo>
                <a:lnTo>
                  <a:pt x="0" y="19636"/>
                </a:lnTo>
                <a:cubicBezTo>
                  <a:pt x="0" y="20721"/>
                  <a:pt x="1612" y="21600"/>
                  <a:pt x="3600" y="21600"/>
                </a:cubicBezTo>
                <a:lnTo>
                  <a:pt x="18000" y="21600"/>
                </a:lnTo>
                <a:cubicBezTo>
                  <a:pt x="19988" y="21600"/>
                  <a:pt x="21600" y="20721"/>
                  <a:pt x="21600" y="19636"/>
                </a:cubicBezTo>
                <a:lnTo>
                  <a:pt x="21600" y="1964"/>
                </a:lnTo>
                <a:cubicBezTo>
                  <a:pt x="21600" y="879"/>
                  <a:pt x="19988" y="0"/>
                  <a:pt x="18000" y="0"/>
                </a:cubicBezTo>
                <a:moveTo>
                  <a:pt x="10800" y="20127"/>
                </a:moveTo>
                <a:cubicBezTo>
                  <a:pt x="11297" y="20127"/>
                  <a:pt x="11700" y="19908"/>
                  <a:pt x="11700" y="19636"/>
                </a:cubicBezTo>
                <a:cubicBezTo>
                  <a:pt x="11700" y="19366"/>
                  <a:pt x="11297" y="19145"/>
                  <a:pt x="10800" y="19145"/>
                </a:cubicBezTo>
                <a:cubicBezTo>
                  <a:pt x="10303" y="19145"/>
                  <a:pt x="9900" y="19366"/>
                  <a:pt x="9900" y="19636"/>
                </a:cubicBezTo>
                <a:cubicBezTo>
                  <a:pt x="9900" y="19908"/>
                  <a:pt x="10303" y="20127"/>
                  <a:pt x="10800" y="20127"/>
                </a:cubicBezTo>
              </a:path>
            </a:pathLst>
          </a:custGeom>
          <a:solidFill>
            <a:schemeClr val="accent2"/>
          </a:solidFill>
          <a:ln w="12700">
            <a:miter lim="400000"/>
          </a:ln>
        </p:spPr>
        <p:txBody>
          <a:bodyPr lIns="72692" tIns="72692" rIns="72692" bIns="72692" rtlCol="0" anchor="ctr"/>
          <a:lstStyle/>
          <a:p>
            <a:pPr algn="ctr" defTabSz="872329" rtl="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it-IT" sz="5724" noProof="0" dirty="0"/>
          </a:p>
        </p:txBody>
      </p:sp>
      <p:sp>
        <p:nvSpPr>
          <p:cNvPr id="19" name="Forma 4379">
            <a:extLst>
              <a:ext uri="{FF2B5EF4-FFF2-40B4-BE49-F238E27FC236}">
                <a16:creationId xmlns:a16="http://schemas.microsoft.com/office/drawing/2014/main" id="{E4408FF8-E342-42F8-BBE9-1220822B5E99}"/>
              </a:ext>
            </a:extLst>
          </p:cNvPr>
          <p:cNvSpPr/>
          <p:nvPr userDrawn="1"/>
        </p:nvSpPr>
        <p:spPr>
          <a:xfrm>
            <a:off x="5149490" y="4089508"/>
            <a:ext cx="206392" cy="177901"/>
          </a:xfrm>
          <a:custGeom>
            <a:avLst/>
            <a:gdLst/>
            <a:ahLst/>
            <a:cxnLst>
              <a:cxn ang="0">
                <a:pos x="wd2" y="hd2"/>
              </a:cxn>
              <a:cxn ang="5400000">
                <a:pos x="wd2" y="hd2"/>
              </a:cxn>
              <a:cxn ang="10800000">
                <a:pos x="wd2" y="hd2"/>
              </a:cxn>
              <a:cxn ang="16200000">
                <a:pos x="wd2" y="hd2"/>
              </a:cxn>
            </a:cxnLst>
            <a:rect l="0" t="0" r="r" b="b"/>
            <a:pathLst>
              <a:path w="21600" h="21600" extrusionOk="0">
                <a:moveTo>
                  <a:pt x="20618" y="18900"/>
                </a:moveTo>
                <a:cubicBezTo>
                  <a:pt x="20618" y="18980"/>
                  <a:pt x="20611" y="19058"/>
                  <a:pt x="20601" y="19135"/>
                </a:cubicBezTo>
                <a:lnTo>
                  <a:pt x="14539" y="10800"/>
                </a:lnTo>
                <a:lnTo>
                  <a:pt x="20601" y="2465"/>
                </a:lnTo>
                <a:cubicBezTo>
                  <a:pt x="20611" y="2542"/>
                  <a:pt x="20618" y="2620"/>
                  <a:pt x="20618" y="2700"/>
                </a:cubicBezTo>
                <a:cubicBezTo>
                  <a:pt x="20618" y="2700"/>
                  <a:pt x="20618" y="18900"/>
                  <a:pt x="20618" y="18900"/>
                </a:cubicBezTo>
                <a:close/>
                <a:moveTo>
                  <a:pt x="19636" y="20250"/>
                </a:moveTo>
                <a:lnTo>
                  <a:pt x="1964" y="20250"/>
                </a:lnTo>
                <a:cubicBezTo>
                  <a:pt x="1849" y="20250"/>
                  <a:pt x="1739" y="20218"/>
                  <a:pt x="1637" y="20168"/>
                </a:cubicBezTo>
                <a:lnTo>
                  <a:pt x="7755" y="11754"/>
                </a:lnTo>
                <a:lnTo>
                  <a:pt x="9440" y="14072"/>
                </a:lnTo>
                <a:cubicBezTo>
                  <a:pt x="9816" y="14589"/>
                  <a:pt x="10308" y="14847"/>
                  <a:pt x="10800" y="14847"/>
                </a:cubicBezTo>
                <a:cubicBezTo>
                  <a:pt x="11292" y="14847"/>
                  <a:pt x="11784" y="14589"/>
                  <a:pt x="12159" y="14072"/>
                </a:cubicBezTo>
                <a:lnTo>
                  <a:pt x="13845" y="11754"/>
                </a:lnTo>
                <a:lnTo>
                  <a:pt x="19964" y="20168"/>
                </a:lnTo>
                <a:cubicBezTo>
                  <a:pt x="19861" y="20218"/>
                  <a:pt x="19752" y="20250"/>
                  <a:pt x="19636" y="20250"/>
                </a:cubicBezTo>
                <a:moveTo>
                  <a:pt x="982" y="18900"/>
                </a:moveTo>
                <a:lnTo>
                  <a:pt x="982" y="2700"/>
                </a:lnTo>
                <a:cubicBezTo>
                  <a:pt x="982" y="2620"/>
                  <a:pt x="989" y="2542"/>
                  <a:pt x="999" y="2465"/>
                </a:cubicBezTo>
                <a:lnTo>
                  <a:pt x="7061" y="10800"/>
                </a:lnTo>
                <a:lnTo>
                  <a:pt x="999" y="19135"/>
                </a:lnTo>
                <a:cubicBezTo>
                  <a:pt x="989" y="19058"/>
                  <a:pt x="982" y="18980"/>
                  <a:pt x="982" y="18900"/>
                </a:cubicBezTo>
                <a:moveTo>
                  <a:pt x="1964" y="1350"/>
                </a:moveTo>
                <a:lnTo>
                  <a:pt x="19636" y="1350"/>
                </a:lnTo>
                <a:cubicBezTo>
                  <a:pt x="19752" y="1350"/>
                  <a:pt x="19861" y="1382"/>
                  <a:pt x="19964" y="1433"/>
                </a:cubicBezTo>
                <a:lnTo>
                  <a:pt x="11465" y="13118"/>
                </a:lnTo>
                <a:cubicBezTo>
                  <a:pt x="11288" y="13362"/>
                  <a:pt x="11051" y="13497"/>
                  <a:pt x="10800" y="13497"/>
                </a:cubicBezTo>
                <a:cubicBezTo>
                  <a:pt x="10549" y="13497"/>
                  <a:pt x="10312" y="13362"/>
                  <a:pt x="10134" y="13118"/>
                </a:cubicBezTo>
                <a:lnTo>
                  <a:pt x="1637" y="1433"/>
                </a:lnTo>
                <a:cubicBezTo>
                  <a:pt x="1739" y="1382"/>
                  <a:pt x="1849" y="1350"/>
                  <a:pt x="1964" y="1350"/>
                </a:cubicBezTo>
                <a:moveTo>
                  <a:pt x="19636" y="0"/>
                </a:moveTo>
                <a:lnTo>
                  <a:pt x="1964" y="0"/>
                </a:lnTo>
                <a:cubicBezTo>
                  <a:pt x="879" y="0"/>
                  <a:pt x="0" y="1209"/>
                  <a:pt x="0" y="2700"/>
                </a:cubicBezTo>
                <a:lnTo>
                  <a:pt x="0" y="18900"/>
                </a:lnTo>
                <a:cubicBezTo>
                  <a:pt x="0" y="20391"/>
                  <a:pt x="879" y="21600"/>
                  <a:pt x="1964" y="21600"/>
                </a:cubicBezTo>
                <a:lnTo>
                  <a:pt x="19636" y="21600"/>
                </a:lnTo>
                <a:cubicBezTo>
                  <a:pt x="20721" y="21600"/>
                  <a:pt x="21600" y="20391"/>
                  <a:pt x="21600" y="18900"/>
                </a:cubicBezTo>
                <a:lnTo>
                  <a:pt x="21600" y="2700"/>
                </a:lnTo>
                <a:cubicBezTo>
                  <a:pt x="21600" y="1209"/>
                  <a:pt x="20721" y="0"/>
                  <a:pt x="19636" y="0"/>
                </a:cubicBezTo>
              </a:path>
            </a:pathLst>
          </a:custGeom>
          <a:solidFill>
            <a:schemeClr val="accent2"/>
          </a:solidFill>
          <a:ln w="12700">
            <a:miter lim="400000"/>
          </a:ln>
        </p:spPr>
        <p:txBody>
          <a:bodyPr lIns="72692" tIns="72692" rIns="72692" bIns="72692" rtlCol="0" anchor="ctr"/>
          <a:lstStyle/>
          <a:p>
            <a:pPr algn="ctr" defTabSz="872329" rtl="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it-IT" sz="5724" noProof="0" dirty="0"/>
          </a:p>
        </p:txBody>
      </p:sp>
      <p:sp>
        <p:nvSpPr>
          <p:cNvPr id="20" name="Forma 4487">
            <a:extLst>
              <a:ext uri="{FF2B5EF4-FFF2-40B4-BE49-F238E27FC236}">
                <a16:creationId xmlns:a16="http://schemas.microsoft.com/office/drawing/2014/main" id="{11D27456-C005-4109-9E74-0B692200A0B3}"/>
              </a:ext>
            </a:extLst>
          </p:cNvPr>
          <p:cNvSpPr/>
          <p:nvPr userDrawn="1"/>
        </p:nvSpPr>
        <p:spPr>
          <a:xfrm>
            <a:off x="5159678" y="4393897"/>
            <a:ext cx="186016" cy="220464"/>
          </a:xfrm>
          <a:custGeom>
            <a:avLst/>
            <a:gdLst/>
            <a:ahLst/>
            <a:cxnLst>
              <a:cxn ang="0">
                <a:pos x="wd2" y="hd2"/>
              </a:cxn>
              <a:cxn ang="5400000">
                <a:pos x="wd2" y="hd2"/>
              </a:cxn>
              <a:cxn ang="10800000">
                <a:pos x="wd2" y="hd2"/>
              </a:cxn>
              <a:cxn ang="16200000">
                <a:pos x="wd2" y="hd2"/>
              </a:cxn>
            </a:cxnLst>
            <a:rect l="0" t="0" r="r" b="b"/>
            <a:pathLst>
              <a:path w="21600" h="21600" extrusionOk="0">
                <a:moveTo>
                  <a:pt x="17850" y="17620"/>
                </a:moveTo>
                <a:cubicBezTo>
                  <a:pt x="17270" y="17122"/>
                  <a:pt x="16604" y="16682"/>
                  <a:pt x="15855" y="16324"/>
                </a:cubicBezTo>
                <a:cubicBezTo>
                  <a:pt x="15868" y="16284"/>
                  <a:pt x="15882" y="16244"/>
                  <a:pt x="15896" y="16203"/>
                </a:cubicBezTo>
                <a:cubicBezTo>
                  <a:pt x="16131" y="15456"/>
                  <a:pt x="16320" y="14656"/>
                  <a:pt x="16454" y="13811"/>
                </a:cubicBezTo>
                <a:cubicBezTo>
                  <a:pt x="16471" y="13704"/>
                  <a:pt x="16484" y="13596"/>
                  <a:pt x="16499" y="13488"/>
                </a:cubicBezTo>
                <a:cubicBezTo>
                  <a:pt x="16544" y="13166"/>
                  <a:pt x="16581" y="12839"/>
                  <a:pt x="16610" y="12507"/>
                </a:cubicBezTo>
                <a:cubicBezTo>
                  <a:pt x="16621" y="12383"/>
                  <a:pt x="16632" y="12260"/>
                  <a:pt x="16641" y="12135"/>
                </a:cubicBezTo>
                <a:cubicBezTo>
                  <a:pt x="16660" y="11858"/>
                  <a:pt x="16664" y="11574"/>
                  <a:pt x="16673" y="11291"/>
                </a:cubicBezTo>
                <a:lnTo>
                  <a:pt x="20598" y="11291"/>
                </a:lnTo>
                <a:cubicBezTo>
                  <a:pt x="20476" y="13747"/>
                  <a:pt x="19450" y="15962"/>
                  <a:pt x="17850" y="17620"/>
                </a:cubicBezTo>
                <a:moveTo>
                  <a:pt x="13714" y="20178"/>
                </a:moveTo>
                <a:cubicBezTo>
                  <a:pt x="13925" y="19957"/>
                  <a:pt x="14127" y="19710"/>
                  <a:pt x="14321" y="19444"/>
                </a:cubicBezTo>
                <a:cubicBezTo>
                  <a:pt x="14339" y="19419"/>
                  <a:pt x="14357" y="19394"/>
                  <a:pt x="14375" y="19369"/>
                </a:cubicBezTo>
                <a:cubicBezTo>
                  <a:pt x="14764" y="18822"/>
                  <a:pt x="15116" y="18192"/>
                  <a:pt x="15420" y="17488"/>
                </a:cubicBezTo>
                <a:cubicBezTo>
                  <a:pt x="15436" y="17450"/>
                  <a:pt x="15451" y="17410"/>
                  <a:pt x="15467" y="17372"/>
                </a:cubicBezTo>
                <a:cubicBezTo>
                  <a:pt x="15485" y="17329"/>
                  <a:pt x="15499" y="17282"/>
                  <a:pt x="15517" y="17239"/>
                </a:cubicBezTo>
                <a:cubicBezTo>
                  <a:pt x="16123" y="17535"/>
                  <a:pt x="16665" y="17890"/>
                  <a:pt x="17142" y="18285"/>
                </a:cubicBezTo>
                <a:cubicBezTo>
                  <a:pt x="16149" y="19129"/>
                  <a:pt x="14989" y="19782"/>
                  <a:pt x="13714" y="20178"/>
                </a:cubicBezTo>
                <a:moveTo>
                  <a:pt x="11291" y="20569"/>
                </a:moveTo>
                <a:lnTo>
                  <a:pt x="11291" y="16221"/>
                </a:lnTo>
                <a:cubicBezTo>
                  <a:pt x="12498" y="16271"/>
                  <a:pt x="13638" y="16493"/>
                  <a:pt x="14652" y="16869"/>
                </a:cubicBezTo>
                <a:cubicBezTo>
                  <a:pt x="13850" y="18909"/>
                  <a:pt x="12654" y="20298"/>
                  <a:pt x="11291" y="20569"/>
                </a:cubicBezTo>
                <a:moveTo>
                  <a:pt x="11291" y="11291"/>
                </a:moveTo>
                <a:lnTo>
                  <a:pt x="15697" y="11291"/>
                </a:lnTo>
                <a:cubicBezTo>
                  <a:pt x="15655" y="12995"/>
                  <a:pt x="15392" y="14581"/>
                  <a:pt x="14971" y="15948"/>
                </a:cubicBezTo>
                <a:cubicBezTo>
                  <a:pt x="13855" y="15534"/>
                  <a:pt x="12608" y="15291"/>
                  <a:pt x="11291" y="15240"/>
                </a:cubicBezTo>
                <a:cubicBezTo>
                  <a:pt x="11291" y="15240"/>
                  <a:pt x="11291" y="11291"/>
                  <a:pt x="11291" y="11291"/>
                </a:cubicBezTo>
                <a:close/>
                <a:moveTo>
                  <a:pt x="11291" y="6360"/>
                </a:moveTo>
                <a:cubicBezTo>
                  <a:pt x="12608" y="6309"/>
                  <a:pt x="13855" y="6066"/>
                  <a:pt x="14971" y="5652"/>
                </a:cubicBezTo>
                <a:cubicBezTo>
                  <a:pt x="15392" y="7019"/>
                  <a:pt x="15655" y="8605"/>
                  <a:pt x="15697" y="10309"/>
                </a:cubicBezTo>
                <a:lnTo>
                  <a:pt x="11291" y="10309"/>
                </a:lnTo>
                <a:cubicBezTo>
                  <a:pt x="11291" y="10309"/>
                  <a:pt x="11291" y="6360"/>
                  <a:pt x="11291" y="6360"/>
                </a:cubicBezTo>
                <a:close/>
                <a:moveTo>
                  <a:pt x="11291" y="1031"/>
                </a:moveTo>
                <a:cubicBezTo>
                  <a:pt x="12654" y="1302"/>
                  <a:pt x="13850" y="2691"/>
                  <a:pt x="14652" y="4731"/>
                </a:cubicBezTo>
                <a:cubicBezTo>
                  <a:pt x="13638" y="5107"/>
                  <a:pt x="12498" y="5329"/>
                  <a:pt x="11291" y="5379"/>
                </a:cubicBezTo>
                <a:cubicBezTo>
                  <a:pt x="11291" y="5379"/>
                  <a:pt x="11291" y="1031"/>
                  <a:pt x="11291" y="1031"/>
                </a:cubicBezTo>
                <a:close/>
                <a:moveTo>
                  <a:pt x="17142" y="3315"/>
                </a:moveTo>
                <a:cubicBezTo>
                  <a:pt x="16665" y="3711"/>
                  <a:pt x="16123" y="4065"/>
                  <a:pt x="15517" y="4361"/>
                </a:cubicBezTo>
                <a:cubicBezTo>
                  <a:pt x="15499" y="4318"/>
                  <a:pt x="15485" y="4271"/>
                  <a:pt x="15467" y="4229"/>
                </a:cubicBezTo>
                <a:cubicBezTo>
                  <a:pt x="15451" y="4190"/>
                  <a:pt x="15436" y="4151"/>
                  <a:pt x="15420" y="4112"/>
                </a:cubicBezTo>
                <a:cubicBezTo>
                  <a:pt x="15116" y="3408"/>
                  <a:pt x="14764" y="2778"/>
                  <a:pt x="14375" y="2231"/>
                </a:cubicBezTo>
                <a:cubicBezTo>
                  <a:pt x="14357" y="2206"/>
                  <a:pt x="14339" y="2181"/>
                  <a:pt x="14321" y="2156"/>
                </a:cubicBezTo>
                <a:cubicBezTo>
                  <a:pt x="14127" y="1890"/>
                  <a:pt x="13925" y="1643"/>
                  <a:pt x="13714" y="1422"/>
                </a:cubicBezTo>
                <a:cubicBezTo>
                  <a:pt x="14989" y="1818"/>
                  <a:pt x="16149" y="2471"/>
                  <a:pt x="17142" y="3315"/>
                </a:cubicBezTo>
                <a:moveTo>
                  <a:pt x="20598" y="10309"/>
                </a:moveTo>
                <a:lnTo>
                  <a:pt x="16673" y="10309"/>
                </a:lnTo>
                <a:cubicBezTo>
                  <a:pt x="16664" y="10027"/>
                  <a:pt x="16660" y="9742"/>
                  <a:pt x="16641" y="9465"/>
                </a:cubicBezTo>
                <a:cubicBezTo>
                  <a:pt x="16632" y="9340"/>
                  <a:pt x="16621" y="9217"/>
                  <a:pt x="16610" y="9093"/>
                </a:cubicBezTo>
                <a:cubicBezTo>
                  <a:pt x="16581" y="8761"/>
                  <a:pt x="16544" y="8434"/>
                  <a:pt x="16499" y="8112"/>
                </a:cubicBezTo>
                <a:cubicBezTo>
                  <a:pt x="16484" y="8005"/>
                  <a:pt x="16471" y="7896"/>
                  <a:pt x="16454" y="7789"/>
                </a:cubicBezTo>
                <a:cubicBezTo>
                  <a:pt x="16320" y="6944"/>
                  <a:pt x="16131" y="6144"/>
                  <a:pt x="15896" y="5397"/>
                </a:cubicBezTo>
                <a:cubicBezTo>
                  <a:pt x="15882" y="5357"/>
                  <a:pt x="15868" y="5317"/>
                  <a:pt x="15855" y="5276"/>
                </a:cubicBezTo>
                <a:cubicBezTo>
                  <a:pt x="16604" y="4918"/>
                  <a:pt x="17270" y="4478"/>
                  <a:pt x="17850" y="3981"/>
                </a:cubicBezTo>
                <a:cubicBezTo>
                  <a:pt x="19450" y="5638"/>
                  <a:pt x="20476" y="7853"/>
                  <a:pt x="20598" y="10309"/>
                </a:cubicBezTo>
                <a:moveTo>
                  <a:pt x="10309" y="5379"/>
                </a:moveTo>
                <a:cubicBezTo>
                  <a:pt x="9101" y="5329"/>
                  <a:pt x="7961" y="5107"/>
                  <a:pt x="6947" y="4731"/>
                </a:cubicBezTo>
                <a:cubicBezTo>
                  <a:pt x="7749" y="2691"/>
                  <a:pt x="8945" y="1302"/>
                  <a:pt x="10309" y="1031"/>
                </a:cubicBezTo>
                <a:cubicBezTo>
                  <a:pt x="10309" y="1031"/>
                  <a:pt x="10309" y="5379"/>
                  <a:pt x="10309" y="5379"/>
                </a:cubicBezTo>
                <a:close/>
                <a:moveTo>
                  <a:pt x="10309" y="10309"/>
                </a:moveTo>
                <a:lnTo>
                  <a:pt x="5903" y="10309"/>
                </a:lnTo>
                <a:cubicBezTo>
                  <a:pt x="5945" y="8605"/>
                  <a:pt x="6207" y="7019"/>
                  <a:pt x="6629" y="5652"/>
                </a:cubicBezTo>
                <a:cubicBezTo>
                  <a:pt x="7745" y="6066"/>
                  <a:pt x="8991" y="6309"/>
                  <a:pt x="10309" y="6360"/>
                </a:cubicBezTo>
                <a:cubicBezTo>
                  <a:pt x="10309" y="6360"/>
                  <a:pt x="10309" y="10309"/>
                  <a:pt x="10309" y="10309"/>
                </a:cubicBezTo>
                <a:close/>
                <a:moveTo>
                  <a:pt x="10309" y="15240"/>
                </a:moveTo>
                <a:cubicBezTo>
                  <a:pt x="8991" y="15291"/>
                  <a:pt x="7745" y="15534"/>
                  <a:pt x="6629" y="15948"/>
                </a:cubicBezTo>
                <a:cubicBezTo>
                  <a:pt x="6207" y="14581"/>
                  <a:pt x="5945" y="12995"/>
                  <a:pt x="5903" y="11291"/>
                </a:cubicBezTo>
                <a:lnTo>
                  <a:pt x="10309" y="11291"/>
                </a:lnTo>
                <a:cubicBezTo>
                  <a:pt x="10309" y="11291"/>
                  <a:pt x="10309" y="15240"/>
                  <a:pt x="10309" y="15240"/>
                </a:cubicBezTo>
                <a:close/>
                <a:moveTo>
                  <a:pt x="10309" y="20569"/>
                </a:moveTo>
                <a:cubicBezTo>
                  <a:pt x="8945" y="20298"/>
                  <a:pt x="7749" y="18909"/>
                  <a:pt x="6947" y="16869"/>
                </a:cubicBezTo>
                <a:cubicBezTo>
                  <a:pt x="7961" y="16493"/>
                  <a:pt x="9101" y="16271"/>
                  <a:pt x="10309" y="16221"/>
                </a:cubicBezTo>
                <a:cubicBezTo>
                  <a:pt x="10309" y="16221"/>
                  <a:pt x="10309" y="20569"/>
                  <a:pt x="10309" y="20569"/>
                </a:cubicBezTo>
                <a:close/>
                <a:moveTo>
                  <a:pt x="4458" y="18285"/>
                </a:moveTo>
                <a:cubicBezTo>
                  <a:pt x="4934" y="17890"/>
                  <a:pt x="5476" y="17535"/>
                  <a:pt x="6083" y="17239"/>
                </a:cubicBezTo>
                <a:cubicBezTo>
                  <a:pt x="6100" y="17282"/>
                  <a:pt x="6115" y="17329"/>
                  <a:pt x="6132" y="17372"/>
                </a:cubicBezTo>
                <a:cubicBezTo>
                  <a:pt x="6149" y="17410"/>
                  <a:pt x="6163" y="17450"/>
                  <a:pt x="6180" y="17488"/>
                </a:cubicBezTo>
                <a:cubicBezTo>
                  <a:pt x="6484" y="18192"/>
                  <a:pt x="6835" y="18822"/>
                  <a:pt x="7224" y="19369"/>
                </a:cubicBezTo>
                <a:cubicBezTo>
                  <a:pt x="7242" y="19394"/>
                  <a:pt x="7261" y="19419"/>
                  <a:pt x="7279" y="19444"/>
                </a:cubicBezTo>
                <a:cubicBezTo>
                  <a:pt x="7472" y="19710"/>
                  <a:pt x="7674" y="19957"/>
                  <a:pt x="7886" y="20178"/>
                </a:cubicBezTo>
                <a:cubicBezTo>
                  <a:pt x="6610" y="19782"/>
                  <a:pt x="5451" y="19129"/>
                  <a:pt x="4458" y="18285"/>
                </a:cubicBezTo>
                <a:moveTo>
                  <a:pt x="1002" y="11291"/>
                </a:moveTo>
                <a:lnTo>
                  <a:pt x="4927" y="11291"/>
                </a:lnTo>
                <a:cubicBezTo>
                  <a:pt x="4935" y="11574"/>
                  <a:pt x="4940" y="11858"/>
                  <a:pt x="4958" y="12135"/>
                </a:cubicBezTo>
                <a:cubicBezTo>
                  <a:pt x="4967" y="12260"/>
                  <a:pt x="4979" y="12383"/>
                  <a:pt x="4989" y="12507"/>
                </a:cubicBezTo>
                <a:cubicBezTo>
                  <a:pt x="5018" y="12839"/>
                  <a:pt x="5055" y="13166"/>
                  <a:pt x="5100" y="13488"/>
                </a:cubicBezTo>
                <a:cubicBezTo>
                  <a:pt x="5116" y="13596"/>
                  <a:pt x="5129" y="13704"/>
                  <a:pt x="5146" y="13811"/>
                </a:cubicBezTo>
                <a:cubicBezTo>
                  <a:pt x="5280" y="14656"/>
                  <a:pt x="5468" y="15456"/>
                  <a:pt x="5704" y="16203"/>
                </a:cubicBezTo>
                <a:cubicBezTo>
                  <a:pt x="5718" y="16244"/>
                  <a:pt x="5731" y="16284"/>
                  <a:pt x="5744" y="16324"/>
                </a:cubicBezTo>
                <a:cubicBezTo>
                  <a:pt x="4996" y="16682"/>
                  <a:pt x="4330" y="17122"/>
                  <a:pt x="3749" y="17620"/>
                </a:cubicBezTo>
                <a:cubicBezTo>
                  <a:pt x="2150" y="15962"/>
                  <a:pt x="1123" y="13747"/>
                  <a:pt x="1002" y="11291"/>
                </a:cubicBezTo>
                <a:moveTo>
                  <a:pt x="3749" y="3981"/>
                </a:moveTo>
                <a:cubicBezTo>
                  <a:pt x="4330" y="4478"/>
                  <a:pt x="4996" y="4918"/>
                  <a:pt x="5744" y="5276"/>
                </a:cubicBezTo>
                <a:cubicBezTo>
                  <a:pt x="5731" y="5317"/>
                  <a:pt x="5718" y="5357"/>
                  <a:pt x="5704" y="5397"/>
                </a:cubicBezTo>
                <a:cubicBezTo>
                  <a:pt x="5469" y="6144"/>
                  <a:pt x="5280" y="6944"/>
                  <a:pt x="5146" y="7789"/>
                </a:cubicBezTo>
                <a:cubicBezTo>
                  <a:pt x="5129" y="7896"/>
                  <a:pt x="5116" y="8005"/>
                  <a:pt x="5100" y="8112"/>
                </a:cubicBezTo>
                <a:cubicBezTo>
                  <a:pt x="5055" y="8434"/>
                  <a:pt x="5018" y="8761"/>
                  <a:pt x="4989" y="9093"/>
                </a:cubicBezTo>
                <a:cubicBezTo>
                  <a:pt x="4979" y="9217"/>
                  <a:pt x="4967" y="9340"/>
                  <a:pt x="4958" y="9465"/>
                </a:cubicBezTo>
                <a:cubicBezTo>
                  <a:pt x="4940" y="9742"/>
                  <a:pt x="4935" y="10027"/>
                  <a:pt x="4927" y="10309"/>
                </a:cubicBezTo>
                <a:lnTo>
                  <a:pt x="1002" y="10309"/>
                </a:lnTo>
                <a:cubicBezTo>
                  <a:pt x="1123" y="7853"/>
                  <a:pt x="2150" y="5638"/>
                  <a:pt x="3749" y="3981"/>
                </a:cubicBezTo>
                <a:moveTo>
                  <a:pt x="7886" y="1422"/>
                </a:moveTo>
                <a:cubicBezTo>
                  <a:pt x="7674" y="1643"/>
                  <a:pt x="7472" y="1890"/>
                  <a:pt x="7279" y="2156"/>
                </a:cubicBezTo>
                <a:cubicBezTo>
                  <a:pt x="7261" y="2181"/>
                  <a:pt x="7242" y="2206"/>
                  <a:pt x="7224" y="2231"/>
                </a:cubicBezTo>
                <a:cubicBezTo>
                  <a:pt x="6835" y="2778"/>
                  <a:pt x="6484" y="3408"/>
                  <a:pt x="6180" y="4112"/>
                </a:cubicBezTo>
                <a:cubicBezTo>
                  <a:pt x="6163" y="4151"/>
                  <a:pt x="6149" y="4190"/>
                  <a:pt x="6132" y="4229"/>
                </a:cubicBezTo>
                <a:cubicBezTo>
                  <a:pt x="6115" y="4271"/>
                  <a:pt x="6100" y="4318"/>
                  <a:pt x="6083" y="4361"/>
                </a:cubicBezTo>
                <a:cubicBezTo>
                  <a:pt x="5476" y="4065"/>
                  <a:pt x="4934" y="3711"/>
                  <a:pt x="4458" y="3315"/>
                </a:cubicBezTo>
                <a:cubicBezTo>
                  <a:pt x="5451" y="2471"/>
                  <a:pt x="6610" y="1818"/>
                  <a:pt x="7886" y="1422"/>
                </a:cubicBezTo>
                <a:moveTo>
                  <a:pt x="10800" y="0"/>
                </a:moveTo>
                <a:cubicBezTo>
                  <a:pt x="4835" y="0"/>
                  <a:pt x="0" y="4835"/>
                  <a:pt x="0" y="10800"/>
                </a:cubicBezTo>
                <a:cubicBezTo>
                  <a:pt x="0" y="16765"/>
                  <a:pt x="4835" y="21600"/>
                  <a:pt x="10800" y="21600"/>
                </a:cubicBezTo>
                <a:cubicBezTo>
                  <a:pt x="16764" y="21600"/>
                  <a:pt x="21600" y="16765"/>
                  <a:pt x="21600" y="10800"/>
                </a:cubicBezTo>
                <a:cubicBezTo>
                  <a:pt x="21600" y="4835"/>
                  <a:pt x="16764" y="0"/>
                  <a:pt x="10800" y="0"/>
                </a:cubicBezTo>
              </a:path>
            </a:pathLst>
          </a:custGeom>
          <a:solidFill>
            <a:schemeClr val="accent2"/>
          </a:solidFill>
          <a:ln w="12700">
            <a:miter lim="400000"/>
          </a:ln>
        </p:spPr>
        <p:txBody>
          <a:bodyPr lIns="72692" tIns="72692" rIns="72692" bIns="72692" rtlCol="0" anchor="ctr"/>
          <a:lstStyle/>
          <a:p>
            <a:pPr algn="ctr" defTabSz="872329" rtl="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it-IT" sz="5724" noProof="0" dirty="0"/>
          </a:p>
        </p:txBody>
      </p:sp>
      <p:sp>
        <p:nvSpPr>
          <p:cNvPr id="21" name="Triangolo rettangolo 20">
            <a:extLst>
              <a:ext uri="{FF2B5EF4-FFF2-40B4-BE49-F238E27FC236}">
                <a16:creationId xmlns:a16="http://schemas.microsoft.com/office/drawing/2014/main" id="{FDDD2B84-3CB9-4567-8C91-C538E8A1C89F}"/>
              </a:ext>
            </a:extLst>
          </p:cNvPr>
          <p:cNvSpPr/>
          <p:nvPr userDrawn="1"/>
        </p:nvSpPr>
        <p:spPr>
          <a:xfrm flipV="1">
            <a:off x="1" y="-6"/>
            <a:ext cx="8471209" cy="5106384"/>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sz="3434" noProof="0" dirty="0"/>
          </a:p>
        </p:txBody>
      </p:sp>
      <p:cxnSp>
        <p:nvCxnSpPr>
          <p:cNvPr id="22" name="Connettore diritto 21">
            <a:extLst>
              <a:ext uri="{FF2B5EF4-FFF2-40B4-BE49-F238E27FC236}">
                <a16:creationId xmlns:a16="http://schemas.microsoft.com/office/drawing/2014/main" id="{34EF3020-1476-41B1-9FE7-B476A25C53D3}"/>
              </a:ext>
            </a:extLst>
          </p:cNvPr>
          <p:cNvCxnSpPr>
            <a:cxnSpLocks/>
          </p:cNvCxnSpPr>
          <p:nvPr userDrawn="1"/>
        </p:nvCxnSpPr>
        <p:spPr>
          <a:xfrm flipV="1">
            <a:off x="1" y="0"/>
            <a:ext cx="4808058" cy="2838933"/>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3" name="Connettore diritto 22">
            <a:extLst>
              <a:ext uri="{FF2B5EF4-FFF2-40B4-BE49-F238E27FC236}">
                <a16:creationId xmlns:a16="http://schemas.microsoft.com/office/drawing/2014/main" id="{B1B64EC3-B232-415D-8E27-EB3E24D13922}"/>
              </a:ext>
            </a:extLst>
          </p:cNvPr>
          <p:cNvCxnSpPr>
            <a:cxnSpLocks/>
          </p:cNvCxnSpPr>
          <p:nvPr userDrawn="1"/>
        </p:nvCxnSpPr>
        <p:spPr>
          <a:xfrm flipV="1">
            <a:off x="7178820" y="3708100"/>
            <a:ext cx="2541444" cy="159604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Connettore diritto 23">
            <a:extLst>
              <a:ext uri="{FF2B5EF4-FFF2-40B4-BE49-F238E27FC236}">
                <a16:creationId xmlns:a16="http://schemas.microsoft.com/office/drawing/2014/main" id="{2261CE2F-F199-4242-AC6C-692676B81FF1}"/>
              </a:ext>
            </a:extLst>
          </p:cNvPr>
          <p:cNvCxnSpPr>
            <a:cxnSpLocks/>
          </p:cNvCxnSpPr>
          <p:nvPr userDrawn="1"/>
        </p:nvCxnSpPr>
        <p:spPr>
          <a:xfrm flipV="1">
            <a:off x="-14221" y="4441081"/>
            <a:ext cx="1530582" cy="945903"/>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7" name="Segnaposto immagine 24">
            <a:extLst>
              <a:ext uri="{FF2B5EF4-FFF2-40B4-BE49-F238E27FC236}">
                <a16:creationId xmlns:a16="http://schemas.microsoft.com/office/drawing/2014/main" id="{89C0506D-0CA6-4583-9D04-24E7F4D16AD8}"/>
              </a:ext>
            </a:extLst>
          </p:cNvPr>
          <p:cNvSpPr>
            <a:spLocks noGrp="1"/>
          </p:cNvSpPr>
          <p:nvPr>
            <p:ph type="pic" sz="quarter" idx="13"/>
          </p:nvPr>
        </p:nvSpPr>
        <p:spPr>
          <a:xfrm>
            <a:off x="1342117" y="813514"/>
            <a:ext cx="3530709" cy="4854074"/>
          </a:xfrm>
          <a:custGeom>
            <a:avLst/>
            <a:gdLst>
              <a:gd name="connsiteX0" fmla="*/ 2214261 w 4428523"/>
              <a:gd name="connsiteY0" fmla="*/ 0 h 5137089"/>
              <a:gd name="connsiteX1" fmla="*/ 4428523 w 4428523"/>
              <a:gd name="connsiteY1" fmla="*/ 1107131 h 5137089"/>
              <a:gd name="connsiteX2" fmla="*/ 4428523 w 4428523"/>
              <a:gd name="connsiteY2" fmla="*/ 4029957 h 5137089"/>
              <a:gd name="connsiteX3" fmla="*/ 2214261 w 4428523"/>
              <a:gd name="connsiteY3" fmla="*/ 5137089 h 5137089"/>
              <a:gd name="connsiteX4" fmla="*/ 0 w 4428523"/>
              <a:gd name="connsiteY4" fmla="*/ 4029957 h 5137089"/>
              <a:gd name="connsiteX5" fmla="*/ 0 w 4428523"/>
              <a:gd name="connsiteY5" fmla="*/ 1107131 h 5137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8523" h="5137089">
                <a:moveTo>
                  <a:pt x="2214261" y="0"/>
                </a:moveTo>
                <a:lnTo>
                  <a:pt x="4428523" y="1107131"/>
                </a:lnTo>
                <a:lnTo>
                  <a:pt x="4428523" y="4029957"/>
                </a:lnTo>
                <a:lnTo>
                  <a:pt x="2214261" y="5137089"/>
                </a:lnTo>
                <a:lnTo>
                  <a:pt x="0" y="4029957"/>
                </a:lnTo>
                <a:lnTo>
                  <a:pt x="0" y="1107131"/>
                </a:lnTo>
                <a:close/>
              </a:path>
            </a:pathLst>
          </a:custGeom>
        </p:spPr>
        <p:txBody>
          <a:bodyPr wrap="square" rtlCol="0">
            <a:noAutofit/>
          </a:bodyPr>
          <a:lstStyle>
            <a:lvl1pPr marL="0" indent="0">
              <a:buNone/>
              <a:defRPr>
                <a:solidFill>
                  <a:schemeClr val="bg1"/>
                </a:solidFill>
              </a:defRPr>
            </a:lvl1pPr>
          </a:lstStyle>
          <a:p>
            <a:pPr rtl="0"/>
            <a:r>
              <a:rPr lang="it-IT" noProof="0"/>
              <a:t>Fare clic sull'icona per inserire un'immagine</a:t>
            </a:r>
            <a:endParaRPr lang="it-IT" noProof="0" dirty="0"/>
          </a:p>
        </p:txBody>
      </p:sp>
      <p:sp>
        <p:nvSpPr>
          <p:cNvPr id="2" name="Titolo 1" title="Titolo">
            <a:extLst>
              <a:ext uri="{FF2B5EF4-FFF2-40B4-BE49-F238E27FC236}">
                <a16:creationId xmlns:a16="http://schemas.microsoft.com/office/drawing/2014/main" id="{A648E0EA-49ED-4F2D-A107-8FCE6301FC88}"/>
              </a:ext>
            </a:extLst>
          </p:cNvPr>
          <p:cNvSpPr>
            <a:spLocks noGrp="1"/>
          </p:cNvSpPr>
          <p:nvPr>
            <p:ph type="ctrTitle" hasCustomPrompt="1"/>
          </p:nvPr>
        </p:nvSpPr>
        <p:spPr>
          <a:xfrm>
            <a:off x="5083146" y="1720698"/>
            <a:ext cx="3869587" cy="1527209"/>
          </a:xfrm>
          <a:prstGeom prst="rect">
            <a:avLst/>
          </a:prstGeom>
        </p:spPr>
        <p:txBody>
          <a:bodyPr rtlCol="0" anchor="b">
            <a:normAutofit/>
          </a:bodyPr>
          <a:lstStyle>
            <a:lvl1pPr algn="l">
              <a:defRPr sz="8205" b="1">
                <a:solidFill>
                  <a:schemeClr val="accent1"/>
                </a:solidFill>
              </a:defRPr>
            </a:lvl1pPr>
          </a:lstStyle>
          <a:p>
            <a:pPr rtl="0"/>
            <a:r>
              <a:rPr lang="it-IT" noProof="0" dirty="0"/>
              <a:t>Fare clic per modificare lo stile del titolo</a:t>
            </a:r>
          </a:p>
        </p:txBody>
      </p:sp>
    </p:spTree>
    <p:extLst>
      <p:ext uri="{BB962C8B-B14F-4D97-AF65-F5344CB8AC3E}">
        <p14:creationId xmlns:p14="http://schemas.microsoft.com/office/powerpoint/2010/main" val="3839051282"/>
      </p:ext>
    </p:extLst>
  </p:cSld>
  <p:clrMapOvr>
    <a:masterClrMapping/>
  </p:clrMapOvr>
  <p:extLst>
    <p:ext uri="{DCECCB84-F9BA-43D5-87BE-67443E8EF086}">
      <p15:sldGuideLst xmlns:p15="http://schemas.microsoft.com/office/powerpoint/2012/main">
        <p15:guide id="1" orient="horz" pos="2041" userDrawn="1">
          <p15:clr>
            <a:srgbClr val="FBAE40"/>
          </p15:clr>
        </p15:guide>
        <p15:guide id="2" pos="6009" userDrawn="1">
          <p15:clr>
            <a:srgbClr val="FBAE40"/>
          </p15:clr>
        </p15:guide>
        <p15:guide id="3" pos="109" userDrawn="1">
          <p15:clr>
            <a:srgbClr val="FBAE40"/>
          </p15:clr>
        </p15:guide>
        <p15:guide id="4" orient="horz" pos="3948" userDrawn="1">
          <p15:clr>
            <a:srgbClr val="FBAE40"/>
          </p15:clr>
        </p15:guide>
        <p15:guide id="5" orient="horz" pos="134" userDrawn="1">
          <p15:clr>
            <a:srgbClr val="FBAE40"/>
          </p15:clr>
        </p15:guide>
        <p15:guide id="6" pos="1960" userDrawn="1">
          <p15:clr>
            <a:srgbClr val="FBAE40"/>
          </p15:clr>
        </p15:guide>
        <p15:guide id="7" pos="35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egnaposto piè di pagina 4">
            <a:extLst>
              <a:ext uri="{FF2B5EF4-FFF2-40B4-BE49-F238E27FC236}">
                <a16:creationId xmlns:a16="http://schemas.microsoft.com/office/drawing/2014/main" id="{BDB16155-303B-403D-8B49-D4CEE47D6863}"/>
              </a:ext>
            </a:extLst>
          </p:cNvPr>
          <p:cNvSpPr>
            <a:spLocks noGrp="1"/>
          </p:cNvSpPr>
          <p:nvPr>
            <p:ph type="ftr" sz="quarter" idx="3"/>
          </p:nvPr>
        </p:nvSpPr>
        <p:spPr>
          <a:xfrm>
            <a:off x="269898" y="6006163"/>
            <a:ext cx="3280589" cy="345009"/>
          </a:xfrm>
          <a:prstGeom prst="rect">
            <a:avLst/>
          </a:prstGeom>
        </p:spPr>
        <p:txBody>
          <a:bodyPr vert="horz" lIns="91440" tIns="45720" rIns="91440" bIns="45720" rtlCol="0" anchor="ctr"/>
          <a:lstStyle>
            <a:lvl1pPr algn="l">
              <a:defRPr sz="2290">
                <a:solidFill>
                  <a:schemeClr val="bg2"/>
                </a:solidFill>
              </a:defRPr>
            </a:lvl1pPr>
          </a:lstStyle>
          <a:p>
            <a:pPr rtl="0"/>
            <a:r>
              <a:rPr lang="it-IT" noProof="0" dirty="0"/>
              <a:t>Aggiungere un piè di pagina</a:t>
            </a:r>
          </a:p>
        </p:txBody>
      </p:sp>
      <p:sp>
        <p:nvSpPr>
          <p:cNvPr id="6" name="Segnaposto numero diapositiva 5">
            <a:extLst>
              <a:ext uri="{FF2B5EF4-FFF2-40B4-BE49-F238E27FC236}">
                <a16:creationId xmlns:a16="http://schemas.microsoft.com/office/drawing/2014/main" id="{6B915EF5-4ABE-4759-AC09-679CD6083A55}"/>
              </a:ext>
            </a:extLst>
          </p:cNvPr>
          <p:cNvSpPr>
            <a:spLocks noGrp="1"/>
          </p:cNvSpPr>
          <p:nvPr>
            <p:ph type="sldNum" sz="quarter" idx="4"/>
          </p:nvPr>
        </p:nvSpPr>
        <p:spPr>
          <a:xfrm>
            <a:off x="8887099" y="6006163"/>
            <a:ext cx="590157" cy="345009"/>
          </a:xfrm>
          <a:prstGeom prst="rect">
            <a:avLst/>
          </a:prstGeom>
        </p:spPr>
        <p:txBody>
          <a:bodyPr vert="horz" lIns="91440" tIns="45720" rIns="91440" bIns="45720" rtlCol="0" anchor="ctr"/>
          <a:lstStyle>
            <a:lvl1pPr algn="r">
              <a:defRPr sz="2290">
                <a:solidFill>
                  <a:schemeClr val="bg2"/>
                </a:solidFill>
              </a:defRPr>
            </a:lvl1pPr>
          </a:lstStyle>
          <a:p>
            <a:pPr rtl="0"/>
            <a:fld id="{8699F50C-BE38-4BD0-BA84-9B090E1F2B9B}" type="slidenum">
              <a:rPr lang="it-IT" noProof="0" smtClean="0"/>
              <a:pPr rtl="0"/>
              <a:t>‹N›</a:t>
            </a:fld>
            <a:endParaRPr lang="it-IT" noProof="0" dirty="0"/>
          </a:p>
        </p:txBody>
      </p:sp>
      <p:sp>
        <p:nvSpPr>
          <p:cNvPr id="9" name="Segnaposto titolo 8">
            <a:extLst>
              <a:ext uri="{FF2B5EF4-FFF2-40B4-BE49-F238E27FC236}">
                <a16:creationId xmlns:a16="http://schemas.microsoft.com/office/drawing/2014/main" id="{AA2D2B61-D240-024D-AD60-4162EF1528B9}"/>
              </a:ext>
            </a:extLst>
          </p:cNvPr>
          <p:cNvSpPr>
            <a:spLocks noGrp="1"/>
          </p:cNvSpPr>
          <p:nvPr>
            <p:ph type="title"/>
          </p:nvPr>
        </p:nvSpPr>
        <p:spPr>
          <a:xfrm>
            <a:off x="413524" y="197514"/>
            <a:ext cx="8638471" cy="1084723"/>
          </a:xfrm>
          <a:prstGeom prst="rect">
            <a:avLst/>
          </a:prstGeom>
        </p:spPr>
        <p:txBody>
          <a:bodyPr vert="horz" lIns="91440" tIns="45720" rIns="91440" bIns="0" rtlCol="0" anchor="b">
            <a:normAutofit/>
          </a:bodyPr>
          <a:lstStyle/>
          <a:p>
            <a:pPr rtl="0"/>
            <a:r>
              <a:rPr lang="it-IT" noProof="0" dirty="0"/>
              <a:t>Fare clic per modificare lo stile del titolo</a:t>
            </a:r>
          </a:p>
        </p:txBody>
      </p:sp>
    </p:spTree>
    <p:extLst>
      <p:ext uri="{BB962C8B-B14F-4D97-AF65-F5344CB8AC3E}">
        <p14:creationId xmlns:p14="http://schemas.microsoft.com/office/powerpoint/2010/main" val="1564885083"/>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85" r:id="rId3"/>
    <p:sldLayoutId id="2147483706" r:id="rId4"/>
    <p:sldLayoutId id="2147483708" r:id="rId5"/>
    <p:sldLayoutId id="2147483704" r:id="rId6"/>
    <p:sldLayoutId id="2147483689" r:id="rId7"/>
    <p:sldLayoutId id="2147483668" r:id="rId8"/>
    <p:sldLayoutId id="2147483707" r:id="rId9"/>
    <p:sldLayoutId id="2147483710" r:id="rId10"/>
    <p:sldLayoutId id="2147483709" r:id="rId11"/>
    <p:sldLayoutId id="2147483711" r:id="rId12"/>
    <p:sldLayoutId id="2147483712" r:id="rId13"/>
    <p:sldLayoutId id="2147483713" r:id="rId14"/>
    <p:sldLayoutId id="2147483714" r:id="rId15"/>
    <p:sldLayoutId id="2147483715" r:id="rId16"/>
    <p:sldLayoutId id="2147483692" r:id="rId17"/>
    <p:sldLayoutId id="2147483697" r:id="rId18"/>
    <p:sldLayoutId id="2147483674" r:id="rId19"/>
  </p:sldLayoutIdLst>
  <p:hf hdr="0"/>
  <p:txStyles>
    <p:titleStyle>
      <a:lvl1pPr algn="l" defTabSz="1744659" rtl="0" eaLnBrk="1" latinLnBrk="0" hangingPunct="1">
        <a:lnSpc>
          <a:spcPct val="90000"/>
        </a:lnSpc>
        <a:spcBef>
          <a:spcPct val="0"/>
        </a:spcBef>
        <a:buNone/>
        <a:defRPr lang="en-IN" sz="8396" b="1" kern="1200">
          <a:solidFill>
            <a:schemeClr val="accent1"/>
          </a:solidFill>
          <a:latin typeface="+mj-lt"/>
          <a:ea typeface="+mj-ea"/>
          <a:cs typeface="+mj-cs"/>
        </a:defRPr>
      </a:lvl1pPr>
    </p:titleStyle>
    <p:bodyStyle>
      <a:lvl1pPr marL="436165" indent="-436165" algn="l" defTabSz="1744659" rtl="0" eaLnBrk="1" latinLnBrk="0" hangingPunct="1">
        <a:lnSpc>
          <a:spcPct val="90000"/>
        </a:lnSpc>
        <a:spcBef>
          <a:spcPts val="1908"/>
        </a:spcBef>
        <a:buClr>
          <a:srgbClr val="2E7A40"/>
        </a:buClr>
        <a:buFont typeface="Arial" panose="020B0604020202020204" pitchFamily="34" charset="0"/>
        <a:buChar char="•"/>
        <a:defRPr lang="en-US" sz="4579" kern="1200" dirty="0">
          <a:solidFill>
            <a:schemeClr val="tx1"/>
          </a:solidFill>
          <a:latin typeface="+mn-lt"/>
          <a:ea typeface="+mn-ea"/>
          <a:cs typeface="+mn-cs"/>
        </a:defRPr>
      </a:lvl1pPr>
      <a:lvl2pPr marL="1308493" indent="-436165" algn="l" defTabSz="1744659" rtl="0" eaLnBrk="1" latinLnBrk="0" hangingPunct="1">
        <a:lnSpc>
          <a:spcPct val="90000"/>
        </a:lnSpc>
        <a:spcBef>
          <a:spcPts val="954"/>
        </a:spcBef>
        <a:buClr>
          <a:srgbClr val="2E7A40"/>
        </a:buClr>
        <a:buFont typeface="Arial" panose="020B0604020202020204" pitchFamily="34" charset="0"/>
        <a:buChar char="•"/>
        <a:defRPr lang="en-US" sz="3817" kern="1200" dirty="0">
          <a:solidFill>
            <a:schemeClr val="tx1"/>
          </a:solidFill>
          <a:latin typeface="+mn-lt"/>
          <a:ea typeface="+mn-ea"/>
          <a:cs typeface="+mn-cs"/>
        </a:defRPr>
      </a:lvl2pPr>
      <a:lvl3pPr marL="2180822" indent="-436165" algn="l" defTabSz="1744659" rtl="0" eaLnBrk="1" latinLnBrk="0" hangingPunct="1">
        <a:lnSpc>
          <a:spcPct val="90000"/>
        </a:lnSpc>
        <a:spcBef>
          <a:spcPts val="954"/>
        </a:spcBef>
        <a:buClr>
          <a:srgbClr val="2E7A40"/>
        </a:buClr>
        <a:buFont typeface="Arial" panose="020B0604020202020204" pitchFamily="34" charset="0"/>
        <a:buChar char="•"/>
        <a:defRPr lang="en-US" sz="3434" kern="1200" dirty="0">
          <a:solidFill>
            <a:schemeClr val="tx1"/>
          </a:solidFill>
          <a:latin typeface="+mn-lt"/>
          <a:ea typeface="+mn-ea"/>
          <a:cs typeface="+mn-cs"/>
        </a:defRPr>
      </a:lvl3pPr>
      <a:lvl4pPr marL="3053151" indent="-436165" algn="l" defTabSz="1744659" rtl="0" eaLnBrk="1" latinLnBrk="0" hangingPunct="1">
        <a:lnSpc>
          <a:spcPct val="90000"/>
        </a:lnSpc>
        <a:spcBef>
          <a:spcPts val="954"/>
        </a:spcBef>
        <a:buClr>
          <a:srgbClr val="2E7A40"/>
        </a:buClr>
        <a:buFont typeface="Arial" panose="020B0604020202020204" pitchFamily="34" charset="0"/>
        <a:buChar char="•"/>
        <a:defRPr lang="en-US" sz="3053" kern="1200" dirty="0">
          <a:solidFill>
            <a:schemeClr val="tx1"/>
          </a:solidFill>
          <a:latin typeface="+mn-lt"/>
          <a:ea typeface="+mn-ea"/>
          <a:cs typeface="+mn-cs"/>
        </a:defRPr>
      </a:lvl4pPr>
      <a:lvl5pPr marL="3925480" indent="-436165" algn="l" defTabSz="1744659" rtl="0" eaLnBrk="1" latinLnBrk="0" hangingPunct="1">
        <a:lnSpc>
          <a:spcPct val="90000"/>
        </a:lnSpc>
        <a:spcBef>
          <a:spcPts val="954"/>
        </a:spcBef>
        <a:buClr>
          <a:srgbClr val="2E7A40"/>
        </a:buClr>
        <a:buFont typeface="Arial" panose="020B0604020202020204" pitchFamily="34" charset="0"/>
        <a:buChar char="•"/>
        <a:defRPr lang="en-IN" sz="3053" kern="1200" dirty="0">
          <a:solidFill>
            <a:schemeClr val="tx1"/>
          </a:solidFill>
          <a:latin typeface="+mn-lt"/>
          <a:ea typeface="+mn-ea"/>
          <a:cs typeface="+mn-cs"/>
        </a:defRPr>
      </a:lvl5pPr>
      <a:lvl6pPr marL="4797809" indent="-436165" algn="l" defTabSz="1744659" rtl="0" eaLnBrk="1" latinLnBrk="0" hangingPunct="1">
        <a:lnSpc>
          <a:spcPct val="90000"/>
        </a:lnSpc>
        <a:spcBef>
          <a:spcPts val="954"/>
        </a:spcBef>
        <a:buFont typeface="Arial" panose="020B0604020202020204" pitchFamily="34" charset="0"/>
        <a:buChar char="•"/>
        <a:defRPr sz="3434" kern="1200">
          <a:solidFill>
            <a:schemeClr val="tx1"/>
          </a:solidFill>
          <a:latin typeface="+mn-lt"/>
          <a:ea typeface="+mn-ea"/>
          <a:cs typeface="+mn-cs"/>
        </a:defRPr>
      </a:lvl6pPr>
      <a:lvl7pPr marL="5670137" indent="-436165" algn="l" defTabSz="1744659" rtl="0" eaLnBrk="1" latinLnBrk="0" hangingPunct="1">
        <a:lnSpc>
          <a:spcPct val="90000"/>
        </a:lnSpc>
        <a:spcBef>
          <a:spcPts val="954"/>
        </a:spcBef>
        <a:buFont typeface="Arial" panose="020B0604020202020204" pitchFamily="34" charset="0"/>
        <a:buChar char="•"/>
        <a:defRPr sz="3434" kern="1200">
          <a:solidFill>
            <a:schemeClr val="tx1"/>
          </a:solidFill>
          <a:latin typeface="+mn-lt"/>
          <a:ea typeface="+mn-ea"/>
          <a:cs typeface="+mn-cs"/>
        </a:defRPr>
      </a:lvl7pPr>
      <a:lvl8pPr marL="6542468" indent="-436165" algn="l" defTabSz="1744659" rtl="0" eaLnBrk="1" latinLnBrk="0" hangingPunct="1">
        <a:lnSpc>
          <a:spcPct val="90000"/>
        </a:lnSpc>
        <a:spcBef>
          <a:spcPts val="954"/>
        </a:spcBef>
        <a:buFont typeface="Arial" panose="020B0604020202020204" pitchFamily="34" charset="0"/>
        <a:buChar char="•"/>
        <a:defRPr sz="3434" kern="1200">
          <a:solidFill>
            <a:schemeClr val="tx1"/>
          </a:solidFill>
          <a:latin typeface="+mn-lt"/>
          <a:ea typeface="+mn-ea"/>
          <a:cs typeface="+mn-cs"/>
        </a:defRPr>
      </a:lvl8pPr>
      <a:lvl9pPr marL="7414796" indent="-436165" algn="l" defTabSz="1744659" rtl="0" eaLnBrk="1" latinLnBrk="0" hangingPunct="1">
        <a:lnSpc>
          <a:spcPct val="90000"/>
        </a:lnSpc>
        <a:spcBef>
          <a:spcPts val="954"/>
        </a:spcBef>
        <a:buFont typeface="Arial" panose="020B0604020202020204" pitchFamily="34" charset="0"/>
        <a:buChar char="•"/>
        <a:defRPr sz="3434" kern="1200">
          <a:solidFill>
            <a:schemeClr val="tx1"/>
          </a:solidFill>
          <a:latin typeface="+mn-lt"/>
          <a:ea typeface="+mn-ea"/>
          <a:cs typeface="+mn-cs"/>
        </a:defRPr>
      </a:lvl9pPr>
    </p:bodyStyle>
    <p:otherStyle>
      <a:defPPr>
        <a:defRPr lang="en-US"/>
      </a:defPPr>
      <a:lvl1pPr marL="0" algn="l" defTabSz="1744659" rtl="0" eaLnBrk="1" latinLnBrk="0" hangingPunct="1">
        <a:defRPr sz="3434" kern="1200">
          <a:solidFill>
            <a:schemeClr val="tx1"/>
          </a:solidFill>
          <a:latin typeface="+mn-lt"/>
          <a:ea typeface="+mn-ea"/>
          <a:cs typeface="+mn-cs"/>
        </a:defRPr>
      </a:lvl1pPr>
      <a:lvl2pPr marL="872329" algn="l" defTabSz="1744659" rtl="0" eaLnBrk="1" latinLnBrk="0" hangingPunct="1">
        <a:defRPr sz="3434" kern="1200">
          <a:solidFill>
            <a:schemeClr val="tx1"/>
          </a:solidFill>
          <a:latin typeface="+mn-lt"/>
          <a:ea typeface="+mn-ea"/>
          <a:cs typeface="+mn-cs"/>
        </a:defRPr>
      </a:lvl2pPr>
      <a:lvl3pPr marL="1744659" algn="l" defTabSz="1744659" rtl="0" eaLnBrk="1" latinLnBrk="0" hangingPunct="1">
        <a:defRPr sz="3434" kern="1200">
          <a:solidFill>
            <a:schemeClr val="tx1"/>
          </a:solidFill>
          <a:latin typeface="+mn-lt"/>
          <a:ea typeface="+mn-ea"/>
          <a:cs typeface="+mn-cs"/>
        </a:defRPr>
      </a:lvl3pPr>
      <a:lvl4pPr marL="2616987" algn="l" defTabSz="1744659" rtl="0" eaLnBrk="1" latinLnBrk="0" hangingPunct="1">
        <a:defRPr sz="3434" kern="1200">
          <a:solidFill>
            <a:schemeClr val="tx1"/>
          </a:solidFill>
          <a:latin typeface="+mn-lt"/>
          <a:ea typeface="+mn-ea"/>
          <a:cs typeface="+mn-cs"/>
        </a:defRPr>
      </a:lvl4pPr>
      <a:lvl5pPr marL="3489315" algn="l" defTabSz="1744659" rtl="0" eaLnBrk="1" latinLnBrk="0" hangingPunct="1">
        <a:defRPr sz="3434" kern="1200">
          <a:solidFill>
            <a:schemeClr val="tx1"/>
          </a:solidFill>
          <a:latin typeface="+mn-lt"/>
          <a:ea typeface="+mn-ea"/>
          <a:cs typeface="+mn-cs"/>
        </a:defRPr>
      </a:lvl5pPr>
      <a:lvl6pPr marL="4361644" algn="l" defTabSz="1744659" rtl="0" eaLnBrk="1" latinLnBrk="0" hangingPunct="1">
        <a:defRPr sz="3434" kern="1200">
          <a:solidFill>
            <a:schemeClr val="tx1"/>
          </a:solidFill>
          <a:latin typeface="+mn-lt"/>
          <a:ea typeface="+mn-ea"/>
          <a:cs typeface="+mn-cs"/>
        </a:defRPr>
      </a:lvl6pPr>
      <a:lvl7pPr marL="5233974" algn="l" defTabSz="1744659" rtl="0" eaLnBrk="1" latinLnBrk="0" hangingPunct="1">
        <a:defRPr sz="3434" kern="1200">
          <a:solidFill>
            <a:schemeClr val="tx1"/>
          </a:solidFill>
          <a:latin typeface="+mn-lt"/>
          <a:ea typeface="+mn-ea"/>
          <a:cs typeface="+mn-cs"/>
        </a:defRPr>
      </a:lvl7pPr>
      <a:lvl8pPr marL="6106302" algn="l" defTabSz="1744659" rtl="0" eaLnBrk="1" latinLnBrk="0" hangingPunct="1">
        <a:defRPr sz="3434" kern="1200">
          <a:solidFill>
            <a:schemeClr val="tx1"/>
          </a:solidFill>
          <a:latin typeface="+mn-lt"/>
          <a:ea typeface="+mn-ea"/>
          <a:cs typeface="+mn-cs"/>
        </a:defRPr>
      </a:lvl8pPr>
      <a:lvl9pPr marL="6978631" algn="l" defTabSz="1744659" rtl="0" eaLnBrk="1" latinLnBrk="0" hangingPunct="1">
        <a:defRPr sz="343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5.xml"/><Relationship Id="rId4" Type="http://schemas.openxmlformats.org/officeDocument/2006/relationships/image" Target="cid:4B4A92F5-B6C2-4C1E-984C-3271BEFDDC88"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6DEEE"/>
        </a:solidFill>
        <a:effectLst/>
      </p:bgPr>
    </p:bg>
    <p:spTree>
      <p:nvGrpSpPr>
        <p:cNvPr id="1" name="">
          <a:extLst>
            <a:ext uri="{FF2B5EF4-FFF2-40B4-BE49-F238E27FC236}">
              <a16:creationId xmlns:a16="http://schemas.microsoft.com/office/drawing/2014/main" id="{403D72AC-480A-6CF4-571E-B44851E075E9}"/>
            </a:ext>
          </a:extLst>
        </p:cNvPr>
        <p:cNvGrpSpPr/>
        <p:nvPr/>
      </p:nvGrpSpPr>
      <p:grpSpPr>
        <a:xfrm>
          <a:off x="0" y="0"/>
          <a:ext cx="0" cy="0"/>
          <a:chOff x="0" y="0"/>
          <a:chExt cx="0" cy="0"/>
        </a:xfrm>
      </p:grpSpPr>
      <p:pic>
        <p:nvPicPr>
          <p:cNvPr id="6" name="Grafik 5">
            <a:extLst>
              <a:ext uri="{FF2B5EF4-FFF2-40B4-BE49-F238E27FC236}">
                <a16:creationId xmlns:a16="http://schemas.microsoft.com/office/drawing/2014/main" id="{ECC36BBC-A5C4-4083-2FAE-F926DA84948A}"/>
              </a:ext>
            </a:extLst>
          </p:cNvPr>
          <p:cNvPicPr>
            <a:picLocks noChangeAspect="1"/>
          </p:cNvPicPr>
          <p:nvPr/>
        </p:nvPicPr>
        <p:blipFill>
          <a:blip r:embed="rId2">
            <a:alphaModFix amt="54000"/>
          </a:blip>
          <a:stretch>
            <a:fillRect/>
          </a:stretch>
        </p:blipFill>
        <p:spPr>
          <a:xfrm>
            <a:off x="-1364169" y="-142549"/>
            <a:ext cx="12052321" cy="6789107"/>
          </a:xfrm>
          <a:prstGeom prst="rect">
            <a:avLst/>
          </a:prstGeom>
        </p:spPr>
      </p:pic>
      <p:sp>
        <p:nvSpPr>
          <p:cNvPr id="2" name="Textplatzhalter 1">
            <a:extLst>
              <a:ext uri="{FF2B5EF4-FFF2-40B4-BE49-F238E27FC236}">
                <a16:creationId xmlns:a16="http://schemas.microsoft.com/office/drawing/2014/main" id="{597D1F4D-613D-EDAF-6E76-748A01E9712B}"/>
              </a:ext>
            </a:extLst>
          </p:cNvPr>
          <p:cNvSpPr>
            <a:spLocks noGrp="1"/>
          </p:cNvSpPr>
          <p:nvPr>
            <p:ph type="body" idx="1"/>
          </p:nvPr>
        </p:nvSpPr>
        <p:spPr>
          <a:xfrm>
            <a:off x="570551" y="408596"/>
            <a:ext cx="8579157" cy="2588653"/>
          </a:xfrm>
        </p:spPr>
        <p:txBody>
          <a:bodyPr>
            <a:normAutofit/>
          </a:bodyPr>
          <a:lstStyle/>
          <a:p>
            <a:pPr algn="ctr">
              <a:lnSpc>
                <a:spcPct val="120000"/>
              </a:lnSpc>
            </a:pPr>
            <a:r>
              <a:rPr lang="en-GB" sz="2000" noProof="0" dirty="0">
                <a:latin typeface="Arial" panose="020B0604020202020204" pitchFamily="34" charset="0"/>
                <a:cs typeface="Arial" panose="020B0604020202020204" pitchFamily="34" charset="0"/>
              </a:rPr>
              <a:t>Protection of the EU’s Financial Interests in Austria</a:t>
            </a:r>
          </a:p>
          <a:p>
            <a:pPr algn="ctr">
              <a:lnSpc>
                <a:spcPct val="120000"/>
              </a:lnSpc>
            </a:pPr>
            <a:endParaRPr lang="en-GB" sz="2000" noProof="0" dirty="0">
              <a:latin typeface="Arial" panose="020B0604020202020204" pitchFamily="34" charset="0"/>
              <a:cs typeface="Arial" panose="020B0604020202020204" pitchFamily="34" charset="0"/>
            </a:endParaRPr>
          </a:p>
          <a:p>
            <a:pPr algn="ctr">
              <a:lnSpc>
                <a:spcPct val="120000"/>
              </a:lnSpc>
            </a:pPr>
            <a:r>
              <a:rPr lang="de-AT" sz="2000" dirty="0" err="1"/>
              <a:t>Criminal</a:t>
            </a:r>
            <a:r>
              <a:rPr lang="de-AT" sz="2000" dirty="0"/>
              <a:t> Law Responses </a:t>
            </a:r>
            <a:r>
              <a:rPr lang="de-AT" sz="2000" dirty="0" err="1"/>
              <a:t>to</a:t>
            </a:r>
            <a:r>
              <a:rPr lang="de-AT" sz="2000" dirty="0"/>
              <a:t> Fraud and </a:t>
            </a:r>
            <a:r>
              <a:rPr lang="de-AT" sz="2000" dirty="0" err="1"/>
              <a:t>Corruption</a:t>
            </a:r>
            <a:endParaRPr lang="en-GB" sz="2000" noProof="0" dirty="0">
              <a:latin typeface="Arial" panose="020B0604020202020204" pitchFamily="34" charset="0"/>
              <a:cs typeface="Arial" panose="020B0604020202020204" pitchFamily="34" charset="0"/>
            </a:endParaRPr>
          </a:p>
        </p:txBody>
      </p:sp>
      <p:sp>
        <p:nvSpPr>
          <p:cNvPr id="3" name="Rettangolo 4">
            <a:extLst>
              <a:ext uri="{FF2B5EF4-FFF2-40B4-BE49-F238E27FC236}">
                <a16:creationId xmlns:a16="http://schemas.microsoft.com/office/drawing/2014/main" id="{63827E6F-793D-D4C3-7A1F-D79113B17408}"/>
              </a:ext>
            </a:extLst>
          </p:cNvPr>
          <p:cNvSpPr>
            <a:spLocks noGrp="1"/>
          </p:cNvSpPr>
          <p:nvPr>
            <p:ph sz="half" idx="13"/>
          </p:nvPr>
        </p:nvSpPr>
        <p:spPr>
          <a:xfrm>
            <a:off x="507998" y="5017467"/>
            <a:ext cx="8704262" cy="1462708"/>
          </a:xfrm>
          <a:prstGeom prst="rect">
            <a:avLst/>
          </a:prstGeom>
        </p:spPr>
        <p:txBody>
          <a:bodyPr wrap="square">
            <a:spAutoFit/>
          </a:bodyPr>
          <a:lstStyle/>
          <a:p>
            <a:pPr marL="12700" indent="-12700" algn="ctr"/>
            <a:r>
              <a:rPr lang="en-GB" sz="1400" b="1" noProof="0" dirty="0">
                <a:solidFill>
                  <a:schemeClr val="bg1"/>
                </a:solidFill>
                <a:latin typeface="Garamond" panose="02020404030301010803" pitchFamily="18" charset="0"/>
                <a:ea typeface="Calibri" panose="020F0502020204030204" pitchFamily="34" charset="0"/>
                <a:cs typeface="Times New Roman" panose="02020603050405020304" pitchFamily="18" charset="0"/>
              </a:rPr>
              <a:t>Strengthening the protection of EU's financial interests via criminal law: </a:t>
            </a:r>
            <a:br>
              <a:rPr lang="en-GB" sz="1400" b="1" noProof="0" dirty="0">
                <a:solidFill>
                  <a:schemeClr val="bg1"/>
                </a:solidFill>
                <a:latin typeface="Garamond" panose="02020404030301010803" pitchFamily="18" charset="0"/>
                <a:ea typeface="Calibri" panose="020F0502020204030204" pitchFamily="34" charset="0"/>
                <a:cs typeface="Times New Roman" panose="02020603050405020304" pitchFamily="18" charset="0"/>
              </a:rPr>
            </a:br>
            <a:r>
              <a:rPr lang="en-GB" sz="1400" b="1" noProof="0" dirty="0">
                <a:solidFill>
                  <a:schemeClr val="bg1"/>
                </a:solidFill>
                <a:latin typeface="Garamond" panose="02020404030301010803" pitchFamily="18" charset="0"/>
                <a:ea typeface="Calibri" panose="020F0502020204030204" pitchFamily="34" charset="0"/>
                <a:cs typeface="Times New Roman" panose="02020603050405020304" pitchFamily="18" charset="0"/>
              </a:rPr>
              <a:t>fraud prevention and anti-corruption measures</a:t>
            </a:r>
          </a:p>
          <a:p>
            <a:pPr marL="12700" indent="-12700" algn="ctr"/>
            <a:r>
              <a:rPr lang="en-GB" sz="1400" noProof="0" dirty="0">
                <a:solidFill>
                  <a:srgbClr val="FFFFFF"/>
                </a:solidFill>
                <a:latin typeface="Garamond" panose="02020404030301010803" pitchFamily="18" charset="0"/>
              </a:rPr>
              <a:t>Project </a:t>
            </a:r>
            <a:r>
              <a:rPr lang="en-GB" sz="1400" i="1" noProof="0" dirty="0">
                <a:solidFill>
                  <a:srgbClr val="FFFFFF"/>
                </a:solidFill>
                <a:latin typeface="Garamond" panose="02020404030301010803" pitchFamily="18" charset="0"/>
              </a:rPr>
              <a:t>2024-IT-PIF</a:t>
            </a:r>
            <a:r>
              <a:rPr lang="en-GB" sz="1400" noProof="0" dirty="0">
                <a:solidFill>
                  <a:srgbClr val="FFFFFF"/>
                </a:solidFill>
                <a:latin typeface="Garamond" panose="02020404030301010803" pitchFamily="18" charset="0"/>
              </a:rPr>
              <a:t> (GA </a:t>
            </a:r>
            <a:r>
              <a:rPr lang="en-GB" sz="1400" noProof="0" dirty="0">
                <a:latin typeface="Garamond" panose="02020404030301010803" pitchFamily="18" charset="0"/>
              </a:rPr>
              <a:t>N</a:t>
            </a:r>
            <a:r>
              <a:rPr lang="en-GB" sz="1400" noProof="0" dirty="0">
                <a:solidFill>
                  <a:srgbClr val="FFFFFF"/>
                </a:solidFill>
                <a:latin typeface="Garamond" panose="02020404030301010803" pitchFamily="18" charset="0"/>
              </a:rPr>
              <a:t>o. 101193934) - EUAF-2024-TRAI</a:t>
            </a:r>
          </a:p>
          <a:p>
            <a:pPr algn="ctr"/>
            <a:endParaRPr lang="en-GB" sz="2154" b="1" i="1" noProof="0" dirty="0">
              <a:solidFill>
                <a:schemeClr val="bg1"/>
              </a:solidFill>
              <a:highlight>
                <a:srgbClr val="3666C8"/>
              </a:highlight>
              <a:latin typeface="Garamond" panose="02020404030301010803" pitchFamily="18" charset="0"/>
            </a:endParaRPr>
          </a:p>
        </p:txBody>
      </p:sp>
      <p:sp>
        <p:nvSpPr>
          <p:cNvPr id="4" name="Rettangolo 4">
            <a:extLst>
              <a:ext uri="{FF2B5EF4-FFF2-40B4-BE49-F238E27FC236}">
                <a16:creationId xmlns:a16="http://schemas.microsoft.com/office/drawing/2014/main" id="{E0FE6185-DAC7-08DD-802D-798E8E61D028}"/>
              </a:ext>
            </a:extLst>
          </p:cNvPr>
          <p:cNvSpPr txBox="1">
            <a:spLocks/>
          </p:cNvSpPr>
          <p:nvPr/>
        </p:nvSpPr>
        <p:spPr>
          <a:xfrm>
            <a:off x="507998" y="3240087"/>
            <a:ext cx="8704262" cy="1524200"/>
          </a:xfrm>
          <a:prstGeom prst="rect">
            <a:avLst/>
          </a:prstGeom>
        </p:spPr>
        <p:txBody>
          <a:bodyPr wrap="square" rtlCol="0">
            <a:spAutoFit/>
          </a:bodyPr>
          <a:lstStyle>
            <a:lvl1pPr marL="436165" indent="-436165" algn="l" defTabSz="1744659" rtl="0" eaLnBrk="1" latinLnBrk="0" hangingPunct="1">
              <a:lnSpc>
                <a:spcPct val="90000"/>
              </a:lnSpc>
              <a:spcBef>
                <a:spcPts val="1908"/>
              </a:spcBef>
              <a:buClr>
                <a:srgbClr val="2E7A40"/>
              </a:buClr>
              <a:buFont typeface="Arial" panose="020B0604020202020204" pitchFamily="34" charset="0"/>
              <a:buChar char="•"/>
              <a:defRPr lang="en-US" sz="4579" kern="1200" dirty="0">
                <a:solidFill>
                  <a:schemeClr val="bg1"/>
                </a:solidFill>
                <a:latin typeface="+mn-lt"/>
                <a:ea typeface="+mn-ea"/>
                <a:cs typeface="+mn-cs"/>
              </a:defRPr>
            </a:lvl1pPr>
            <a:lvl2pPr marL="1308493" indent="-436165" algn="l" defTabSz="1744659" rtl="0" eaLnBrk="1" latinLnBrk="0" hangingPunct="1">
              <a:lnSpc>
                <a:spcPct val="90000"/>
              </a:lnSpc>
              <a:spcBef>
                <a:spcPts val="954"/>
              </a:spcBef>
              <a:buClr>
                <a:srgbClr val="2E7A40"/>
              </a:buClr>
              <a:buFont typeface="Arial" panose="020B0604020202020204" pitchFamily="34" charset="0"/>
              <a:buChar char="•"/>
              <a:defRPr lang="en-US" sz="3817" kern="1200" dirty="0">
                <a:solidFill>
                  <a:schemeClr val="bg1"/>
                </a:solidFill>
                <a:latin typeface="+mn-lt"/>
                <a:ea typeface="+mn-ea"/>
                <a:cs typeface="+mn-cs"/>
              </a:defRPr>
            </a:lvl2pPr>
            <a:lvl3pPr marL="2180822" indent="-436165" algn="l" defTabSz="1744659" rtl="0" eaLnBrk="1" latinLnBrk="0" hangingPunct="1">
              <a:lnSpc>
                <a:spcPct val="90000"/>
              </a:lnSpc>
              <a:spcBef>
                <a:spcPts val="954"/>
              </a:spcBef>
              <a:buClr>
                <a:srgbClr val="2E7A40"/>
              </a:buClr>
              <a:buFont typeface="Arial" panose="020B0604020202020204" pitchFamily="34" charset="0"/>
              <a:buChar char="•"/>
              <a:defRPr lang="en-US" sz="3434" kern="1200" dirty="0">
                <a:solidFill>
                  <a:schemeClr val="bg1"/>
                </a:solidFill>
                <a:latin typeface="+mn-lt"/>
                <a:ea typeface="+mn-ea"/>
                <a:cs typeface="+mn-cs"/>
              </a:defRPr>
            </a:lvl3pPr>
            <a:lvl4pPr marL="3053151" indent="-436165" algn="l" defTabSz="1744659" rtl="0" eaLnBrk="1" latinLnBrk="0" hangingPunct="1">
              <a:lnSpc>
                <a:spcPct val="90000"/>
              </a:lnSpc>
              <a:spcBef>
                <a:spcPts val="954"/>
              </a:spcBef>
              <a:buClr>
                <a:srgbClr val="2E7A40"/>
              </a:buClr>
              <a:buFont typeface="Arial" panose="020B0604020202020204" pitchFamily="34" charset="0"/>
              <a:buChar char="•"/>
              <a:defRPr lang="en-US" sz="3053" kern="1200" dirty="0">
                <a:solidFill>
                  <a:schemeClr val="bg1"/>
                </a:solidFill>
                <a:latin typeface="+mn-lt"/>
                <a:ea typeface="+mn-ea"/>
                <a:cs typeface="+mn-cs"/>
              </a:defRPr>
            </a:lvl4pPr>
            <a:lvl5pPr marL="3925480" indent="-436165" algn="l" defTabSz="1744659" rtl="0" eaLnBrk="1" latinLnBrk="0" hangingPunct="1">
              <a:lnSpc>
                <a:spcPct val="90000"/>
              </a:lnSpc>
              <a:spcBef>
                <a:spcPts val="954"/>
              </a:spcBef>
              <a:buClr>
                <a:srgbClr val="2E7A40"/>
              </a:buClr>
              <a:buFont typeface="Arial" panose="020B0604020202020204" pitchFamily="34" charset="0"/>
              <a:buChar char="•"/>
              <a:defRPr lang="en-IN" sz="3053" kern="1200" dirty="0">
                <a:solidFill>
                  <a:schemeClr val="bg1"/>
                </a:solidFill>
                <a:latin typeface="+mn-lt"/>
                <a:ea typeface="+mn-ea"/>
                <a:cs typeface="+mn-cs"/>
              </a:defRPr>
            </a:lvl5pPr>
            <a:lvl6pPr marL="4797809" indent="-436165" algn="l" defTabSz="1744659" rtl="0" eaLnBrk="1" latinLnBrk="0" hangingPunct="1">
              <a:lnSpc>
                <a:spcPct val="90000"/>
              </a:lnSpc>
              <a:spcBef>
                <a:spcPts val="954"/>
              </a:spcBef>
              <a:buFont typeface="Arial" panose="020B0604020202020204" pitchFamily="34" charset="0"/>
              <a:buChar char="•"/>
              <a:defRPr sz="3434" kern="1200">
                <a:solidFill>
                  <a:schemeClr val="tx1"/>
                </a:solidFill>
                <a:latin typeface="+mn-lt"/>
                <a:ea typeface="+mn-ea"/>
                <a:cs typeface="+mn-cs"/>
              </a:defRPr>
            </a:lvl6pPr>
            <a:lvl7pPr marL="5670137" indent="-436165" algn="l" defTabSz="1744659" rtl="0" eaLnBrk="1" latinLnBrk="0" hangingPunct="1">
              <a:lnSpc>
                <a:spcPct val="90000"/>
              </a:lnSpc>
              <a:spcBef>
                <a:spcPts val="954"/>
              </a:spcBef>
              <a:buFont typeface="Arial" panose="020B0604020202020204" pitchFamily="34" charset="0"/>
              <a:buChar char="•"/>
              <a:defRPr sz="3434" kern="1200">
                <a:solidFill>
                  <a:schemeClr val="tx1"/>
                </a:solidFill>
                <a:latin typeface="+mn-lt"/>
                <a:ea typeface="+mn-ea"/>
                <a:cs typeface="+mn-cs"/>
              </a:defRPr>
            </a:lvl7pPr>
            <a:lvl8pPr marL="6542468" indent="-436165" algn="l" defTabSz="1744659" rtl="0" eaLnBrk="1" latinLnBrk="0" hangingPunct="1">
              <a:lnSpc>
                <a:spcPct val="90000"/>
              </a:lnSpc>
              <a:spcBef>
                <a:spcPts val="954"/>
              </a:spcBef>
              <a:buFont typeface="Arial" panose="020B0604020202020204" pitchFamily="34" charset="0"/>
              <a:buChar char="•"/>
              <a:defRPr sz="3434" kern="1200">
                <a:solidFill>
                  <a:schemeClr val="tx1"/>
                </a:solidFill>
                <a:latin typeface="+mn-lt"/>
                <a:ea typeface="+mn-ea"/>
                <a:cs typeface="+mn-cs"/>
              </a:defRPr>
            </a:lvl8pPr>
            <a:lvl9pPr marL="7414796" indent="-436165" algn="l" defTabSz="1744659" rtl="0" eaLnBrk="1" latinLnBrk="0" hangingPunct="1">
              <a:lnSpc>
                <a:spcPct val="90000"/>
              </a:lnSpc>
              <a:spcBef>
                <a:spcPts val="954"/>
              </a:spcBef>
              <a:buFont typeface="Arial" panose="020B0604020202020204" pitchFamily="34" charset="0"/>
              <a:buChar char="•"/>
              <a:defRPr sz="3434" kern="1200">
                <a:solidFill>
                  <a:schemeClr val="tx1"/>
                </a:solidFill>
                <a:latin typeface="+mn-lt"/>
                <a:ea typeface="+mn-ea"/>
                <a:cs typeface="+mn-cs"/>
              </a:defRPr>
            </a:lvl9pPr>
          </a:lstStyle>
          <a:p>
            <a:pPr marL="12700" indent="-12700" algn="ctr"/>
            <a:r>
              <a:rPr lang="en-GB" sz="2800" b="1" i="1" noProof="0" dirty="0">
                <a:latin typeface="Garamond" panose="02020404030301010803" pitchFamily="18" charset="0"/>
                <a:ea typeface="Calibri" panose="020F0502020204030204" pitchFamily="34" charset="0"/>
                <a:cs typeface="Times New Roman" panose="02020603050405020304" pitchFamily="18" charset="0"/>
              </a:rPr>
              <a:t>Kathrin Stiebellehner</a:t>
            </a:r>
          </a:p>
          <a:p>
            <a:pPr marL="12700" indent="-12700" algn="ctr"/>
            <a:r>
              <a:rPr lang="en-GB" sz="2000" b="1" i="1" noProof="0" dirty="0">
                <a:latin typeface="Garamond" panose="02020404030301010803" pitchFamily="18" charset="0"/>
                <a:cs typeface="Times New Roman" panose="02020603050405020304" pitchFamily="18" charset="0"/>
              </a:rPr>
              <a:t>Johannes Kepler University Linz</a:t>
            </a:r>
          </a:p>
          <a:p>
            <a:pPr marL="12700" indent="-12700" algn="ctr"/>
            <a:r>
              <a:rPr lang="en-GB" sz="2000" b="1" i="1" noProof="0" dirty="0">
                <a:latin typeface="Garamond" panose="02020404030301010803" pitchFamily="18" charset="0"/>
                <a:cs typeface="Times New Roman" panose="02020603050405020304" pitchFamily="18" charset="0"/>
              </a:rPr>
              <a:t>13</a:t>
            </a:r>
            <a:r>
              <a:rPr lang="en-GB" sz="2000" b="1" i="1" baseline="30000" noProof="0" dirty="0">
                <a:latin typeface="Garamond" panose="02020404030301010803" pitchFamily="18" charset="0"/>
                <a:cs typeface="Times New Roman" panose="02020603050405020304" pitchFamily="18" charset="0"/>
              </a:rPr>
              <a:t>th</a:t>
            </a:r>
            <a:r>
              <a:rPr lang="en-GB" sz="2000" b="1" i="1" noProof="0" dirty="0">
                <a:latin typeface="Garamond" panose="02020404030301010803" pitchFamily="18" charset="0"/>
                <a:cs typeface="Times New Roman" panose="02020603050405020304" pitchFamily="18" charset="0"/>
              </a:rPr>
              <a:t> February 2026</a:t>
            </a:r>
            <a:endParaRPr lang="en-GB" sz="3200" b="1" i="1" noProof="0" dirty="0">
              <a:latin typeface="Garamond" panose="02020404030301010803" pitchFamily="18" charset="0"/>
            </a:endParaRPr>
          </a:p>
        </p:txBody>
      </p:sp>
      <p:pic>
        <p:nvPicPr>
          <p:cNvPr id="7" name="Immagine 6">
            <a:extLst>
              <a:ext uri="{FF2B5EF4-FFF2-40B4-BE49-F238E27FC236}">
                <a16:creationId xmlns:a16="http://schemas.microsoft.com/office/drawing/2014/main" id="{6EA0A096-A15E-44EA-BC56-CC4782B367F7}"/>
              </a:ext>
            </a:extLst>
          </p:cNvPr>
          <p:cNvPicPr/>
          <p:nvPr/>
        </p:nvPicPr>
        <p:blipFill>
          <a:blip r:embed="rId3" r:link="rId4" cstate="print">
            <a:extLst>
              <a:ext uri="{28A0092B-C50C-407E-A947-70E740481C1C}">
                <a14:useLocalDpi xmlns:a14="http://schemas.microsoft.com/office/drawing/2010/main" val="0"/>
              </a:ext>
            </a:extLst>
          </a:blip>
          <a:srcRect/>
          <a:stretch>
            <a:fillRect/>
          </a:stretch>
        </p:blipFill>
        <p:spPr bwMode="auto">
          <a:xfrm>
            <a:off x="1907643" y="408596"/>
            <a:ext cx="6120130" cy="933450"/>
          </a:xfrm>
          <a:prstGeom prst="rect">
            <a:avLst/>
          </a:prstGeom>
          <a:noFill/>
          <a:ln>
            <a:noFill/>
          </a:ln>
        </p:spPr>
      </p:pic>
    </p:spTree>
    <p:extLst>
      <p:ext uri="{BB962C8B-B14F-4D97-AF65-F5344CB8AC3E}">
        <p14:creationId xmlns:p14="http://schemas.microsoft.com/office/powerpoint/2010/main" val="3524206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E36B2A-25CA-7AE4-A018-7EA278D9DC46}"/>
            </a:ext>
          </a:extLst>
        </p:cNvPr>
        <p:cNvGrpSpPr/>
        <p:nvPr/>
      </p:nvGrpSpPr>
      <p:grpSpPr>
        <a:xfrm>
          <a:off x="0" y="0"/>
          <a:ext cx="0" cy="0"/>
          <a:chOff x="0" y="0"/>
          <a:chExt cx="0" cy="0"/>
        </a:xfrm>
      </p:grpSpPr>
      <p:sp>
        <p:nvSpPr>
          <p:cNvPr id="2" name="Textplatzhalter 1">
            <a:extLst>
              <a:ext uri="{FF2B5EF4-FFF2-40B4-BE49-F238E27FC236}">
                <a16:creationId xmlns:a16="http://schemas.microsoft.com/office/drawing/2014/main" id="{880B5908-F9BB-E149-5482-D8C1144986DF}"/>
              </a:ext>
            </a:extLst>
          </p:cNvPr>
          <p:cNvSpPr>
            <a:spLocks noGrp="1"/>
          </p:cNvSpPr>
          <p:nvPr>
            <p:ph type="body" idx="1"/>
          </p:nvPr>
        </p:nvSpPr>
        <p:spPr>
          <a:xfrm>
            <a:off x="633105" y="390635"/>
            <a:ext cx="8488913" cy="598921"/>
          </a:xfrm>
        </p:spPr>
        <p:txBody>
          <a:bodyPr>
            <a:noAutofit/>
          </a:bodyPr>
          <a:lstStyle/>
          <a:p>
            <a:r>
              <a:rPr lang="en-GB" sz="2800" noProof="0" dirty="0">
                <a:latin typeface="Arial" panose="020B0604020202020204" pitchFamily="34" charset="0"/>
                <a:cs typeface="Arial" panose="020B0604020202020204" pitchFamily="34" charset="0"/>
              </a:rPr>
              <a:t>The Austrian Path toward PIF Criminalisation </a:t>
            </a:r>
          </a:p>
        </p:txBody>
      </p:sp>
      <p:sp>
        <p:nvSpPr>
          <p:cNvPr id="6" name="Fußzeilenplatzhalter 5">
            <a:extLst>
              <a:ext uri="{FF2B5EF4-FFF2-40B4-BE49-F238E27FC236}">
                <a16:creationId xmlns:a16="http://schemas.microsoft.com/office/drawing/2014/main" id="{9264D222-56BA-3AF8-8940-0F9B8D057253}"/>
              </a:ext>
            </a:extLst>
          </p:cNvPr>
          <p:cNvSpPr>
            <a:spLocks noGrp="1"/>
          </p:cNvSpPr>
          <p:nvPr>
            <p:ph type="ftr" sz="quarter" idx="17"/>
          </p:nvPr>
        </p:nvSpPr>
        <p:spPr>
          <a:xfrm>
            <a:off x="6334715" y="5980618"/>
            <a:ext cx="3280589" cy="345009"/>
          </a:xfrm>
        </p:spPr>
        <p:txBody>
          <a:bodyPr/>
          <a:lstStyle/>
          <a:p>
            <a:pPr rtl="0"/>
            <a:r>
              <a:rPr lang="en-GB" sz="1800" noProof="0" dirty="0"/>
              <a:t>Kathrin Stiebellehner</a:t>
            </a:r>
          </a:p>
        </p:txBody>
      </p:sp>
      <p:sp>
        <p:nvSpPr>
          <p:cNvPr id="7" name="Foliennummernplatzhalter 6">
            <a:extLst>
              <a:ext uri="{FF2B5EF4-FFF2-40B4-BE49-F238E27FC236}">
                <a16:creationId xmlns:a16="http://schemas.microsoft.com/office/drawing/2014/main" id="{C9ED26B7-176F-BB91-8BBC-4185EBC746EB}"/>
              </a:ext>
            </a:extLst>
          </p:cNvPr>
          <p:cNvSpPr>
            <a:spLocks noGrp="1"/>
          </p:cNvSpPr>
          <p:nvPr>
            <p:ph type="sldNum" sz="quarter" idx="18"/>
          </p:nvPr>
        </p:nvSpPr>
        <p:spPr>
          <a:xfrm>
            <a:off x="8887099" y="5967526"/>
            <a:ext cx="590157" cy="345009"/>
          </a:xfrm>
        </p:spPr>
        <p:txBody>
          <a:bodyPr/>
          <a:lstStyle/>
          <a:p>
            <a:pPr rtl="0"/>
            <a:fld id="{8699F50C-BE38-4BD0-BA84-9B090E1F2B9B}" type="slidenum">
              <a:rPr lang="en-GB" noProof="0" smtClean="0"/>
              <a:t>2</a:t>
            </a:fld>
            <a:endParaRPr lang="en-GB" noProof="0" dirty="0"/>
          </a:p>
        </p:txBody>
      </p:sp>
      <p:sp>
        <p:nvSpPr>
          <p:cNvPr id="9" name="Inhaltsplatzhalter 8">
            <a:extLst>
              <a:ext uri="{FF2B5EF4-FFF2-40B4-BE49-F238E27FC236}">
                <a16:creationId xmlns:a16="http://schemas.microsoft.com/office/drawing/2014/main" id="{16745F6D-6600-890C-6FAD-959A8541DC27}"/>
              </a:ext>
            </a:extLst>
          </p:cNvPr>
          <p:cNvSpPr>
            <a:spLocks noGrp="1"/>
          </p:cNvSpPr>
          <p:nvPr>
            <p:ph sz="half" idx="13"/>
          </p:nvPr>
        </p:nvSpPr>
        <p:spPr>
          <a:xfrm>
            <a:off x="598244" y="1489166"/>
            <a:ext cx="8523774" cy="4332096"/>
          </a:xfrm>
        </p:spPr>
        <p:txBody>
          <a:bodyPr>
            <a:normAutofit fontScale="92500" lnSpcReduction="10000"/>
          </a:bodyPr>
          <a:lstStyle/>
          <a:p>
            <a:pPr marL="434975" indent="-344488">
              <a:lnSpc>
                <a:spcPct val="120000"/>
              </a:lnSpc>
              <a:spcBef>
                <a:spcPts val="0"/>
              </a:spcBef>
              <a:buClr>
                <a:schemeClr val="bg1"/>
              </a:buClr>
              <a:buFont typeface="Courier New" panose="02070309020205020404" pitchFamily="49" charset="0"/>
              <a:buChar char="o"/>
            </a:pPr>
            <a:r>
              <a:rPr lang="en-GB" sz="1900" b="1" noProof="0" dirty="0">
                <a:latin typeface="Arial" panose="020B0604020202020204" pitchFamily="34" charset="0"/>
                <a:cs typeface="Arial" panose="020B0604020202020204" pitchFamily="34" charset="0"/>
              </a:rPr>
              <a:t>classic fraud and corruption </a:t>
            </a:r>
          </a:p>
          <a:p>
            <a:pPr marL="893763" lvl="1" indent="-311150">
              <a:lnSpc>
                <a:spcPct val="120000"/>
              </a:lnSpc>
              <a:spcBef>
                <a:spcPts val="0"/>
              </a:spcBef>
              <a:buClr>
                <a:schemeClr val="bg1"/>
              </a:buClr>
            </a:pPr>
            <a:r>
              <a:rPr lang="en-GB" sz="1700" noProof="0" dirty="0">
                <a:latin typeface="Arial" panose="020B0604020202020204" pitchFamily="34" charset="0"/>
                <a:cs typeface="Arial" panose="020B0604020202020204" pitchFamily="34" charset="0"/>
              </a:rPr>
              <a:t>Sections 146 et </a:t>
            </a:r>
            <a:r>
              <a:rPr lang="en-GB" sz="1700" noProof="0" dirty="0" err="1">
                <a:latin typeface="Arial" panose="020B0604020202020204" pitchFamily="34" charset="0"/>
                <a:cs typeface="Arial" panose="020B0604020202020204" pitchFamily="34" charset="0"/>
              </a:rPr>
              <a:t>seq</a:t>
            </a:r>
            <a:r>
              <a:rPr lang="en-GB" sz="1700" noProof="0" dirty="0">
                <a:latin typeface="Arial" panose="020B0604020202020204" pitchFamily="34" charset="0"/>
                <a:cs typeface="Arial" panose="020B0604020202020204" pitchFamily="34" charset="0"/>
              </a:rPr>
              <a:t> Austrian Criminal Code (ACC)</a:t>
            </a:r>
          </a:p>
          <a:p>
            <a:pPr marL="1244600" lvl="2" indent="-212725">
              <a:lnSpc>
                <a:spcPct val="120000"/>
              </a:lnSpc>
              <a:spcBef>
                <a:spcPts val="0"/>
              </a:spcBef>
              <a:buClr>
                <a:schemeClr val="bg1"/>
              </a:buClr>
            </a:pPr>
            <a:r>
              <a:rPr lang="en-GB" sz="1600" dirty="0">
                <a:latin typeface="Arial" panose="020B0604020202020204" pitchFamily="34" charset="0"/>
                <a:cs typeface="Arial" panose="020B0604020202020204" pitchFamily="34" charset="0"/>
              </a:rPr>
              <a:t>protection of individual property</a:t>
            </a:r>
          </a:p>
          <a:p>
            <a:pPr marL="1244600" lvl="2" indent="-212725">
              <a:lnSpc>
                <a:spcPct val="120000"/>
              </a:lnSpc>
              <a:spcBef>
                <a:spcPts val="0"/>
              </a:spcBef>
              <a:buClr>
                <a:schemeClr val="bg1"/>
              </a:buClr>
            </a:pPr>
            <a:r>
              <a:rPr lang="en-GB" sz="1600" dirty="0">
                <a:latin typeface="Arial" panose="020B0604020202020204" pitchFamily="34" charset="0"/>
                <a:cs typeface="Arial" panose="020B0604020202020204" pitchFamily="34" charset="0"/>
              </a:rPr>
              <a:t>elements: deception, error, disposition, damage</a:t>
            </a:r>
          </a:p>
          <a:p>
            <a:pPr marL="893763" lvl="1" indent="-311150">
              <a:lnSpc>
                <a:spcPct val="120000"/>
              </a:lnSpc>
              <a:spcBef>
                <a:spcPts val="0"/>
              </a:spcBef>
              <a:buClr>
                <a:schemeClr val="bg1"/>
              </a:buClr>
            </a:pPr>
            <a:r>
              <a:rPr lang="en-GB" sz="1700" dirty="0">
                <a:latin typeface="Arial" panose="020B0604020202020204" pitchFamily="34" charset="0"/>
                <a:cs typeface="Arial" panose="020B0604020202020204" pitchFamily="34" charset="0"/>
              </a:rPr>
              <a:t>Sections 304 et </a:t>
            </a:r>
            <a:r>
              <a:rPr lang="en-GB" sz="1700" dirty="0" err="1">
                <a:latin typeface="Arial" panose="020B0604020202020204" pitchFamily="34" charset="0"/>
                <a:cs typeface="Arial" panose="020B0604020202020204" pitchFamily="34" charset="0"/>
              </a:rPr>
              <a:t>seq</a:t>
            </a:r>
            <a:r>
              <a:rPr lang="en-GB" sz="1700" dirty="0">
                <a:latin typeface="Arial" panose="020B0604020202020204" pitchFamily="34" charset="0"/>
                <a:cs typeface="Arial" panose="020B0604020202020204" pitchFamily="34" charset="0"/>
              </a:rPr>
              <a:t> ACC</a:t>
            </a:r>
          </a:p>
          <a:p>
            <a:pPr marL="1244600" lvl="2" indent="-212725">
              <a:lnSpc>
                <a:spcPct val="120000"/>
              </a:lnSpc>
              <a:spcBef>
                <a:spcPts val="0"/>
              </a:spcBef>
              <a:buClr>
                <a:schemeClr val="bg1"/>
              </a:buClr>
            </a:pPr>
            <a:r>
              <a:rPr lang="en-GB" sz="1600" dirty="0">
                <a:latin typeface="Arial" panose="020B0604020202020204" pitchFamily="34" charset="0"/>
                <a:cs typeface="Arial" panose="020B0604020202020204" pitchFamily="34" charset="0"/>
              </a:rPr>
              <a:t>passive and active forms</a:t>
            </a:r>
          </a:p>
          <a:p>
            <a:pPr marL="1244600" lvl="2" indent="-212725">
              <a:lnSpc>
                <a:spcPct val="120000"/>
              </a:lnSpc>
              <a:spcBef>
                <a:spcPts val="0"/>
              </a:spcBef>
              <a:buClr>
                <a:schemeClr val="bg1"/>
              </a:buClr>
            </a:pPr>
            <a:r>
              <a:rPr lang="en-GB" sz="1600" dirty="0">
                <a:latin typeface="Arial" panose="020B0604020202020204" pitchFamily="34" charset="0"/>
                <a:cs typeface="Arial" panose="020B0604020202020204" pitchFamily="34" charset="0"/>
              </a:rPr>
              <a:t>with and without breach of duty</a:t>
            </a:r>
          </a:p>
          <a:p>
            <a:pPr marL="893763" lvl="1" indent="-311150">
              <a:lnSpc>
                <a:spcPct val="120000"/>
              </a:lnSpc>
              <a:spcBef>
                <a:spcPts val="0"/>
              </a:spcBef>
              <a:buClr>
                <a:schemeClr val="bg1"/>
              </a:buClr>
            </a:pPr>
            <a:r>
              <a:rPr lang="en-GB" sz="1700" dirty="0">
                <a:latin typeface="Arial" panose="020B0604020202020204" pitchFamily="34" charset="0"/>
                <a:cs typeface="Arial" panose="020B0604020202020204" pitchFamily="34" charset="0"/>
              </a:rPr>
              <a:t>Financial Crime Act</a:t>
            </a:r>
          </a:p>
          <a:p>
            <a:pPr marL="434975" indent="-344488">
              <a:lnSpc>
                <a:spcPct val="120000"/>
              </a:lnSpc>
              <a:spcBef>
                <a:spcPts val="0"/>
              </a:spcBef>
              <a:buClr>
                <a:schemeClr val="bg1"/>
              </a:buClr>
              <a:buFont typeface="Courier New" panose="02070309020205020404" pitchFamily="49" charset="0"/>
              <a:buChar char="o"/>
            </a:pPr>
            <a:r>
              <a:rPr lang="en-GB" sz="1900" b="1" noProof="0" dirty="0">
                <a:latin typeface="Arial" panose="020B0604020202020204" pitchFamily="34" charset="0"/>
                <a:cs typeface="Arial" panose="020B0604020202020204" pitchFamily="34" charset="0"/>
              </a:rPr>
              <a:t>PIF Convention 1995</a:t>
            </a:r>
          </a:p>
          <a:p>
            <a:pPr marL="893763" lvl="1" indent="-311150">
              <a:lnSpc>
                <a:spcPct val="120000"/>
              </a:lnSpc>
              <a:spcBef>
                <a:spcPts val="0"/>
              </a:spcBef>
              <a:buClr>
                <a:schemeClr val="bg1"/>
              </a:buClr>
            </a:pPr>
            <a:r>
              <a:rPr lang="en-GB" sz="1700" dirty="0">
                <a:latin typeface="Arial" panose="020B0604020202020204" pitchFamily="34" charset="0"/>
                <a:cs typeface="Arial" panose="020B0604020202020204" pitchFamily="34" charset="0"/>
              </a:rPr>
              <a:t>Criminal Law Amendment Act </a:t>
            </a:r>
            <a:r>
              <a:rPr lang="en-GB" sz="1700" b="1" dirty="0">
                <a:solidFill>
                  <a:srgbClr val="EAB200"/>
                </a:solidFill>
                <a:latin typeface="Arial" panose="020B0604020202020204" pitchFamily="34" charset="0"/>
                <a:cs typeface="Arial" panose="020B0604020202020204" pitchFamily="34" charset="0"/>
              </a:rPr>
              <a:t>1998</a:t>
            </a:r>
            <a:endParaRPr lang="en-GB" sz="1700" b="1" noProof="0" dirty="0">
              <a:solidFill>
                <a:srgbClr val="EAB200"/>
              </a:solidFill>
              <a:latin typeface="Arial" panose="020B0604020202020204" pitchFamily="34" charset="0"/>
              <a:cs typeface="Arial" panose="020B0604020202020204" pitchFamily="34" charset="0"/>
            </a:endParaRPr>
          </a:p>
          <a:p>
            <a:pPr marL="893763" lvl="1" indent="-311150">
              <a:lnSpc>
                <a:spcPct val="130000"/>
              </a:lnSpc>
              <a:spcBef>
                <a:spcPts val="0"/>
              </a:spcBef>
              <a:buClr>
                <a:schemeClr val="bg1"/>
              </a:buClr>
            </a:pPr>
            <a:r>
              <a:rPr lang="en-GB" sz="1700" dirty="0">
                <a:latin typeface="Arial" panose="020B0604020202020204" pitchFamily="34" charset="0"/>
                <a:cs typeface="Arial" panose="020B0604020202020204" pitchFamily="34" charset="0"/>
              </a:rPr>
              <a:t>subsidy abuse (Section 153b ACC) </a:t>
            </a:r>
          </a:p>
          <a:p>
            <a:pPr marL="434975" indent="-344488">
              <a:lnSpc>
                <a:spcPct val="120000"/>
              </a:lnSpc>
              <a:spcBef>
                <a:spcPts val="0"/>
              </a:spcBef>
              <a:buClr>
                <a:schemeClr val="bg1"/>
              </a:buClr>
              <a:buFont typeface="Courier New" panose="02070309020205020404" pitchFamily="49" charset="0"/>
              <a:buChar char="o"/>
            </a:pPr>
            <a:r>
              <a:rPr lang="en-GB" sz="1900" b="1" dirty="0">
                <a:latin typeface="Arial" panose="020B0604020202020204" pitchFamily="34" charset="0"/>
                <a:cs typeface="Arial" panose="020B0604020202020204" pitchFamily="34" charset="0"/>
              </a:rPr>
              <a:t>PIF Directive (EU) 2017/1371</a:t>
            </a:r>
          </a:p>
          <a:p>
            <a:pPr marL="893763" lvl="1" indent="-311150">
              <a:lnSpc>
                <a:spcPct val="120000"/>
              </a:lnSpc>
              <a:spcBef>
                <a:spcPts val="0"/>
              </a:spcBef>
              <a:buClr>
                <a:schemeClr val="bg1"/>
              </a:buClr>
            </a:pPr>
            <a:r>
              <a:rPr lang="en-GB" sz="1700" dirty="0">
                <a:latin typeface="Arial" panose="020B0604020202020204" pitchFamily="34" charset="0"/>
                <a:cs typeface="Arial" panose="020B0604020202020204" pitchFamily="34" charset="0"/>
              </a:rPr>
              <a:t>Federal Law Gazette I 2019/111 </a:t>
            </a:r>
          </a:p>
          <a:p>
            <a:pPr marL="893763" lvl="1" indent="-311150">
              <a:lnSpc>
                <a:spcPct val="120000"/>
              </a:lnSpc>
              <a:spcBef>
                <a:spcPts val="0"/>
              </a:spcBef>
              <a:buClr>
                <a:schemeClr val="bg1"/>
              </a:buClr>
            </a:pPr>
            <a:r>
              <a:rPr lang="en-GB" sz="1700" dirty="0">
                <a:latin typeface="Arial" panose="020B0604020202020204" pitchFamily="34" charset="0"/>
                <a:cs typeface="Arial" panose="020B0604020202020204" pitchFamily="34" charset="0"/>
              </a:rPr>
              <a:t>introduction of Sections 168f, 168g ACC</a:t>
            </a:r>
          </a:p>
          <a:p>
            <a:pPr marL="893763" lvl="1" indent="-311150">
              <a:lnSpc>
                <a:spcPct val="120000"/>
              </a:lnSpc>
              <a:spcBef>
                <a:spcPts val="0"/>
              </a:spcBef>
              <a:buClr>
                <a:schemeClr val="bg1"/>
              </a:buClr>
            </a:pPr>
            <a:r>
              <a:rPr lang="en-GB" sz="1700" dirty="0">
                <a:latin typeface="Arial" panose="020B0604020202020204" pitchFamily="34" charset="0"/>
                <a:cs typeface="Arial" panose="020B0604020202020204" pitchFamily="34" charset="0"/>
              </a:rPr>
              <a:t>in force since 28 December </a:t>
            </a:r>
            <a:r>
              <a:rPr lang="en-GB" sz="1700" b="1" dirty="0">
                <a:solidFill>
                  <a:srgbClr val="EAB200"/>
                </a:solidFill>
                <a:latin typeface="Arial" panose="020B0604020202020204" pitchFamily="34" charset="0"/>
                <a:cs typeface="Arial" panose="020B0604020202020204" pitchFamily="34" charset="0"/>
              </a:rPr>
              <a:t>2019</a:t>
            </a:r>
          </a:p>
          <a:p>
            <a:pPr marL="893763" lvl="1" indent="-311150">
              <a:lnSpc>
                <a:spcPct val="120000"/>
              </a:lnSpc>
              <a:spcBef>
                <a:spcPts val="0"/>
              </a:spcBef>
              <a:buClr>
                <a:schemeClr val="bg1"/>
              </a:buClr>
            </a:pPr>
            <a:endParaRPr lang="en-GB" sz="1738" noProof="0" dirty="0">
              <a:latin typeface="Arial" panose="020B0604020202020204" pitchFamily="34" charset="0"/>
              <a:cs typeface="Arial" panose="020B0604020202020204" pitchFamily="34" charset="0"/>
            </a:endParaRPr>
          </a:p>
        </p:txBody>
      </p:sp>
      <p:sp>
        <p:nvSpPr>
          <p:cNvPr id="3" name="Sechseck 2">
            <a:extLst>
              <a:ext uri="{FF2B5EF4-FFF2-40B4-BE49-F238E27FC236}">
                <a16:creationId xmlns:a16="http://schemas.microsoft.com/office/drawing/2014/main" id="{3F2F1438-A5A5-8151-3281-3C012FCB4423}"/>
              </a:ext>
            </a:extLst>
          </p:cNvPr>
          <p:cNvSpPr/>
          <p:nvPr/>
        </p:nvSpPr>
        <p:spPr>
          <a:xfrm>
            <a:off x="6603304" y="4533356"/>
            <a:ext cx="1528175" cy="1340284"/>
          </a:xfrm>
          <a:prstGeom prst="hexag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1200" b="1" dirty="0">
                <a:latin typeface="Arial" panose="020B0604020202020204" pitchFamily="34" charset="0"/>
                <a:cs typeface="Arial" panose="020B0604020202020204" pitchFamily="34" charset="0"/>
              </a:rPr>
              <a:t>one conviction so far (2024)</a:t>
            </a:r>
            <a:endParaRPr lang="de-DE" sz="1200" dirty="0"/>
          </a:p>
        </p:txBody>
      </p:sp>
      <p:sp>
        <p:nvSpPr>
          <p:cNvPr id="4" name="Sechseck 3">
            <a:extLst>
              <a:ext uri="{FF2B5EF4-FFF2-40B4-BE49-F238E27FC236}">
                <a16:creationId xmlns:a16="http://schemas.microsoft.com/office/drawing/2014/main" id="{17946C82-E709-02AE-8D0A-3CD39AABF1C7}"/>
              </a:ext>
            </a:extLst>
          </p:cNvPr>
          <p:cNvSpPr/>
          <p:nvPr/>
        </p:nvSpPr>
        <p:spPr>
          <a:xfrm>
            <a:off x="5839216" y="3092331"/>
            <a:ext cx="1528175" cy="1340284"/>
          </a:xfrm>
          <a:prstGeom prst="hexag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1200" b="1" dirty="0">
                <a:latin typeface="Arial" panose="020B0604020202020204" pitchFamily="34" charset="0"/>
                <a:cs typeface="Arial" panose="020B0604020202020204" pitchFamily="34" charset="0"/>
              </a:rPr>
              <a:t>critical evaluation reports (2004/2008)</a:t>
            </a:r>
            <a:endParaRPr lang="de-DE" sz="1200" dirty="0"/>
          </a:p>
        </p:txBody>
      </p:sp>
      <p:pic>
        <p:nvPicPr>
          <p:cNvPr id="8" name="Grafik 7">
            <a:extLst>
              <a:ext uri="{FF2B5EF4-FFF2-40B4-BE49-F238E27FC236}">
                <a16:creationId xmlns:a16="http://schemas.microsoft.com/office/drawing/2014/main" id="{B8BF047C-9A6B-3298-2B08-0208B678DD19}"/>
              </a:ext>
            </a:extLst>
          </p:cNvPr>
          <p:cNvPicPr>
            <a:picLocks noChangeAspect="1"/>
          </p:cNvPicPr>
          <p:nvPr/>
        </p:nvPicPr>
        <p:blipFill>
          <a:blip r:embed="rId2"/>
          <a:stretch>
            <a:fillRect/>
          </a:stretch>
        </p:blipFill>
        <p:spPr>
          <a:xfrm>
            <a:off x="8455068" y="5962788"/>
            <a:ext cx="698395" cy="349198"/>
          </a:xfrm>
          <a:prstGeom prst="rect">
            <a:avLst/>
          </a:prstGeom>
        </p:spPr>
      </p:pic>
    </p:spTree>
    <p:extLst>
      <p:ext uri="{BB962C8B-B14F-4D97-AF65-F5344CB8AC3E}">
        <p14:creationId xmlns:p14="http://schemas.microsoft.com/office/powerpoint/2010/main" val="61189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
                                            <p:txEl>
                                              <p:pRg st="10" end="1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xEl>
                                              <p:pRg st="11" end="11"/>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9">
                                            <p:txEl>
                                              <p:pRg st="12" end="12"/>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9">
                                            <p:txEl>
                                              <p:pRg st="13" end="13"/>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9">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0959A-DD91-FB12-9368-1269E60975CC}"/>
            </a:ext>
          </a:extLst>
        </p:cNvPr>
        <p:cNvGrpSpPr/>
        <p:nvPr/>
      </p:nvGrpSpPr>
      <p:grpSpPr>
        <a:xfrm>
          <a:off x="0" y="0"/>
          <a:ext cx="0" cy="0"/>
          <a:chOff x="0" y="0"/>
          <a:chExt cx="0" cy="0"/>
        </a:xfrm>
      </p:grpSpPr>
      <p:sp>
        <p:nvSpPr>
          <p:cNvPr id="2" name="Textplatzhalter 1">
            <a:extLst>
              <a:ext uri="{FF2B5EF4-FFF2-40B4-BE49-F238E27FC236}">
                <a16:creationId xmlns:a16="http://schemas.microsoft.com/office/drawing/2014/main" id="{EA235B2A-F213-024F-3FFF-0BCD2AE13119}"/>
              </a:ext>
            </a:extLst>
          </p:cNvPr>
          <p:cNvSpPr>
            <a:spLocks noGrp="1"/>
          </p:cNvSpPr>
          <p:nvPr>
            <p:ph type="body" idx="1"/>
          </p:nvPr>
        </p:nvSpPr>
        <p:spPr>
          <a:xfrm>
            <a:off x="633105" y="543034"/>
            <a:ext cx="8488913" cy="738150"/>
          </a:xfrm>
        </p:spPr>
        <p:txBody>
          <a:bodyPr>
            <a:normAutofit fontScale="92500" lnSpcReduction="20000"/>
          </a:bodyPr>
          <a:lstStyle/>
          <a:p>
            <a:pPr algn="ctr"/>
            <a:r>
              <a:rPr lang="en-GB" noProof="0" dirty="0">
                <a:latin typeface="Arial" panose="020B0604020202020204" pitchFamily="34" charset="0"/>
                <a:cs typeface="Arial" panose="020B0604020202020204" pitchFamily="34" charset="0"/>
              </a:rPr>
              <a:t>Austrian Transposition</a:t>
            </a:r>
          </a:p>
        </p:txBody>
      </p:sp>
      <p:sp>
        <p:nvSpPr>
          <p:cNvPr id="6" name="Fußzeilenplatzhalter 5">
            <a:extLst>
              <a:ext uri="{FF2B5EF4-FFF2-40B4-BE49-F238E27FC236}">
                <a16:creationId xmlns:a16="http://schemas.microsoft.com/office/drawing/2014/main" id="{980F3911-8C28-DB91-02DE-9229C12EE713}"/>
              </a:ext>
            </a:extLst>
          </p:cNvPr>
          <p:cNvSpPr>
            <a:spLocks noGrp="1"/>
          </p:cNvSpPr>
          <p:nvPr>
            <p:ph type="ftr" sz="quarter" idx="17"/>
          </p:nvPr>
        </p:nvSpPr>
        <p:spPr>
          <a:xfrm>
            <a:off x="6334715" y="5980618"/>
            <a:ext cx="3280589" cy="345009"/>
          </a:xfrm>
        </p:spPr>
        <p:txBody>
          <a:bodyPr/>
          <a:lstStyle/>
          <a:p>
            <a:pPr rtl="0"/>
            <a:r>
              <a:rPr lang="en-GB" sz="1800" noProof="0" dirty="0"/>
              <a:t>Kathrin Stiebellehner</a:t>
            </a:r>
          </a:p>
        </p:txBody>
      </p:sp>
      <p:sp>
        <p:nvSpPr>
          <p:cNvPr id="7" name="Foliennummernplatzhalter 6">
            <a:extLst>
              <a:ext uri="{FF2B5EF4-FFF2-40B4-BE49-F238E27FC236}">
                <a16:creationId xmlns:a16="http://schemas.microsoft.com/office/drawing/2014/main" id="{7859CD4C-017A-8FDB-8716-F912A5933706}"/>
              </a:ext>
            </a:extLst>
          </p:cNvPr>
          <p:cNvSpPr>
            <a:spLocks noGrp="1"/>
          </p:cNvSpPr>
          <p:nvPr>
            <p:ph type="sldNum" sz="quarter" idx="18"/>
          </p:nvPr>
        </p:nvSpPr>
        <p:spPr>
          <a:xfrm>
            <a:off x="8887099" y="5967526"/>
            <a:ext cx="590157" cy="345009"/>
          </a:xfrm>
        </p:spPr>
        <p:txBody>
          <a:bodyPr/>
          <a:lstStyle/>
          <a:p>
            <a:pPr rtl="0"/>
            <a:fld id="{8699F50C-BE38-4BD0-BA84-9B090E1F2B9B}" type="slidenum">
              <a:rPr lang="en-GB" noProof="0" smtClean="0"/>
              <a:t>3</a:t>
            </a:fld>
            <a:endParaRPr lang="en-GB" noProof="0" dirty="0"/>
          </a:p>
        </p:txBody>
      </p:sp>
      <p:sp>
        <p:nvSpPr>
          <p:cNvPr id="9" name="Inhaltsplatzhalter 8">
            <a:extLst>
              <a:ext uri="{FF2B5EF4-FFF2-40B4-BE49-F238E27FC236}">
                <a16:creationId xmlns:a16="http://schemas.microsoft.com/office/drawing/2014/main" id="{D3517F5D-75BE-A41E-F598-274086706D55}"/>
              </a:ext>
            </a:extLst>
          </p:cNvPr>
          <p:cNvSpPr>
            <a:spLocks noGrp="1"/>
          </p:cNvSpPr>
          <p:nvPr>
            <p:ph sz="half" idx="13"/>
          </p:nvPr>
        </p:nvSpPr>
        <p:spPr>
          <a:xfrm>
            <a:off x="598244" y="1489166"/>
            <a:ext cx="8523774" cy="4332096"/>
          </a:xfrm>
        </p:spPr>
        <p:txBody>
          <a:bodyPr>
            <a:normAutofit/>
          </a:bodyPr>
          <a:lstStyle/>
          <a:p>
            <a:pPr marL="90487" indent="0" algn="ctr">
              <a:lnSpc>
                <a:spcPct val="120000"/>
              </a:lnSpc>
              <a:spcBef>
                <a:spcPts val="0"/>
              </a:spcBef>
              <a:buClr>
                <a:schemeClr val="bg1"/>
              </a:buClr>
              <a:buNone/>
            </a:pPr>
            <a:endParaRPr lang="en-GB" sz="4000" b="1" noProof="0" dirty="0">
              <a:latin typeface="Arial" panose="020B0604020202020204" pitchFamily="34" charset="0"/>
              <a:cs typeface="Arial" panose="020B0604020202020204" pitchFamily="34" charset="0"/>
            </a:endParaRPr>
          </a:p>
          <a:p>
            <a:pPr marL="90487" indent="0" algn="ctr">
              <a:lnSpc>
                <a:spcPct val="120000"/>
              </a:lnSpc>
              <a:spcBef>
                <a:spcPts val="0"/>
              </a:spcBef>
              <a:buClr>
                <a:schemeClr val="bg1"/>
              </a:buClr>
              <a:buNone/>
            </a:pPr>
            <a:r>
              <a:rPr lang="en-GB" sz="4000" b="1" dirty="0">
                <a:latin typeface="Arial" panose="020B0604020202020204" pitchFamily="34" charset="0"/>
                <a:cs typeface="Arial" panose="020B0604020202020204" pitchFamily="34" charset="0"/>
              </a:rPr>
              <a:t>Art 3 PIF Directive</a:t>
            </a:r>
          </a:p>
          <a:p>
            <a:pPr marL="90487" indent="0" algn="ctr">
              <a:lnSpc>
                <a:spcPct val="120000"/>
              </a:lnSpc>
              <a:spcBef>
                <a:spcPts val="0"/>
              </a:spcBef>
              <a:buClr>
                <a:schemeClr val="bg1"/>
              </a:buClr>
              <a:buNone/>
            </a:pPr>
            <a:endParaRPr lang="en-GB" sz="4000" b="1" noProof="0" dirty="0">
              <a:latin typeface="Arial" panose="020B0604020202020204" pitchFamily="34" charset="0"/>
              <a:cs typeface="Arial" panose="020B0604020202020204" pitchFamily="34" charset="0"/>
            </a:endParaRPr>
          </a:p>
          <a:p>
            <a:pPr marL="90487" indent="0" algn="ctr">
              <a:lnSpc>
                <a:spcPct val="120000"/>
              </a:lnSpc>
              <a:spcBef>
                <a:spcPts val="0"/>
              </a:spcBef>
              <a:buClr>
                <a:schemeClr val="bg1"/>
              </a:buClr>
              <a:buNone/>
            </a:pPr>
            <a:r>
              <a:rPr lang="en-GB" sz="4000" b="1" noProof="0" dirty="0">
                <a:latin typeface="Arial" panose="020B0604020202020204" pitchFamily="34" charset="0"/>
                <a:cs typeface="Arial" panose="020B0604020202020204" pitchFamily="34" charset="0"/>
              </a:rPr>
              <a:t>Art 4 PIF Directive</a:t>
            </a:r>
            <a:endParaRPr lang="en-GB" sz="1700" b="1" noProof="0" dirty="0">
              <a:latin typeface="Arial" panose="020B0604020202020204" pitchFamily="34" charset="0"/>
              <a:cs typeface="Arial" panose="020B0604020202020204" pitchFamily="34" charset="0"/>
            </a:endParaRPr>
          </a:p>
        </p:txBody>
      </p:sp>
      <p:cxnSp>
        <p:nvCxnSpPr>
          <p:cNvPr id="4" name="Gerade Verbindung mit Pfeil 3">
            <a:extLst>
              <a:ext uri="{FF2B5EF4-FFF2-40B4-BE49-F238E27FC236}">
                <a16:creationId xmlns:a16="http://schemas.microsoft.com/office/drawing/2014/main" id="{28037FB9-9F8E-00E6-E26F-A1E319DBA4EA}"/>
              </a:ext>
            </a:extLst>
          </p:cNvPr>
          <p:cNvCxnSpPr/>
          <p:nvPr/>
        </p:nvCxnSpPr>
        <p:spPr>
          <a:xfrm flipV="1">
            <a:off x="7197970" y="2022422"/>
            <a:ext cx="691662" cy="410308"/>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5" name="Gerade Verbindung mit Pfeil 4">
            <a:extLst>
              <a:ext uri="{FF2B5EF4-FFF2-40B4-BE49-F238E27FC236}">
                <a16:creationId xmlns:a16="http://schemas.microsoft.com/office/drawing/2014/main" id="{0E03CCA5-976D-84A5-65F9-41D1956DA3BE}"/>
              </a:ext>
            </a:extLst>
          </p:cNvPr>
          <p:cNvCxnSpPr>
            <a:cxnSpLocks/>
          </p:cNvCxnSpPr>
          <p:nvPr/>
        </p:nvCxnSpPr>
        <p:spPr>
          <a:xfrm flipH="1">
            <a:off x="2664065" y="4487365"/>
            <a:ext cx="410307" cy="574431"/>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0" name="Textfeld 9">
            <a:extLst>
              <a:ext uri="{FF2B5EF4-FFF2-40B4-BE49-F238E27FC236}">
                <a16:creationId xmlns:a16="http://schemas.microsoft.com/office/drawing/2014/main" id="{73C8F401-2CF6-4E69-575E-272BB731540B}"/>
              </a:ext>
            </a:extLst>
          </p:cNvPr>
          <p:cNvSpPr txBox="1"/>
          <p:nvPr/>
        </p:nvSpPr>
        <p:spPr>
          <a:xfrm>
            <a:off x="7435160" y="1639998"/>
            <a:ext cx="2039816" cy="369332"/>
          </a:xfrm>
          <a:prstGeom prst="rect">
            <a:avLst/>
          </a:prstGeom>
          <a:noFill/>
        </p:spPr>
        <p:txBody>
          <a:bodyPr wrap="square" rtlCol="0">
            <a:spAutoFit/>
          </a:bodyPr>
          <a:lstStyle/>
          <a:p>
            <a:r>
              <a:rPr lang="de-DE" dirty="0">
                <a:solidFill>
                  <a:schemeClr val="bg1"/>
                </a:solidFill>
                <a:latin typeface="Arial" panose="020B0604020202020204" pitchFamily="34" charset="0"/>
                <a:cs typeface="Arial" panose="020B0604020202020204" pitchFamily="34" charset="0"/>
              </a:rPr>
              <a:t>Sec 168f ACC</a:t>
            </a:r>
          </a:p>
        </p:txBody>
      </p:sp>
      <p:sp>
        <p:nvSpPr>
          <p:cNvPr id="11" name="Textfeld 10">
            <a:extLst>
              <a:ext uri="{FF2B5EF4-FFF2-40B4-BE49-F238E27FC236}">
                <a16:creationId xmlns:a16="http://schemas.microsoft.com/office/drawing/2014/main" id="{67B5CE14-E3DA-DCCC-48FE-6B7772907954}"/>
              </a:ext>
            </a:extLst>
          </p:cNvPr>
          <p:cNvSpPr txBox="1"/>
          <p:nvPr/>
        </p:nvSpPr>
        <p:spPr>
          <a:xfrm>
            <a:off x="1849310" y="5216525"/>
            <a:ext cx="2039816" cy="369332"/>
          </a:xfrm>
          <a:prstGeom prst="rect">
            <a:avLst/>
          </a:prstGeom>
          <a:noFill/>
        </p:spPr>
        <p:txBody>
          <a:bodyPr wrap="square" rtlCol="0">
            <a:spAutoFit/>
          </a:bodyPr>
          <a:lstStyle/>
          <a:p>
            <a:r>
              <a:rPr lang="de-DE" dirty="0">
                <a:solidFill>
                  <a:schemeClr val="bg1"/>
                </a:solidFill>
                <a:latin typeface="Arial" panose="020B0604020202020204" pitchFamily="34" charset="0"/>
                <a:cs typeface="Arial" panose="020B0604020202020204" pitchFamily="34" charset="0"/>
              </a:rPr>
              <a:t>Sec 168g ACC</a:t>
            </a:r>
          </a:p>
        </p:txBody>
      </p:sp>
      <p:pic>
        <p:nvPicPr>
          <p:cNvPr id="12" name="Grafik 11">
            <a:extLst>
              <a:ext uri="{FF2B5EF4-FFF2-40B4-BE49-F238E27FC236}">
                <a16:creationId xmlns:a16="http://schemas.microsoft.com/office/drawing/2014/main" id="{07A10759-E6BA-EBE4-3BBD-43A3DFE9B9A1}"/>
              </a:ext>
            </a:extLst>
          </p:cNvPr>
          <p:cNvPicPr>
            <a:picLocks noChangeAspect="1"/>
          </p:cNvPicPr>
          <p:nvPr/>
        </p:nvPicPr>
        <p:blipFill>
          <a:blip r:embed="rId2"/>
          <a:stretch>
            <a:fillRect/>
          </a:stretch>
        </p:blipFill>
        <p:spPr>
          <a:xfrm>
            <a:off x="8455068" y="5962788"/>
            <a:ext cx="698395" cy="349198"/>
          </a:xfrm>
          <a:prstGeom prst="rect">
            <a:avLst/>
          </a:prstGeom>
        </p:spPr>
      </p:pic>
      <p:cxnSp>
        <p:nvCxnSpPr>
          <p:cNvPr id="14" name="Gerade Verbindung mit Pfeil 13">
            <a:extLst>
              <a:ext uri="{FF2B5EF4-FFF2-40B4-BE49-F238E27FC236}">
                <a16:creationId xmlns:a16="http://schemas.microsoft.com/office/drawing/2014/main" id="{45473DAF-B6F0-36E6-1D69-A6DFDEDB3959}"/>
              </a:ext>
            </a:extLst>
          </p:cNvPr>
          <p:cNvCxnSpPr>
            <a:cxnSpLocks/>
          </p:cNvCxnSpPr>
          <p:nvPr/>
        </p:nvCxnSpPr>
        <p:spPr>
          <a:xfrm>
            <a:off x="7244862" y="2666319"/>
            <a:ext cx="832338" cy="239621"/>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6" name="Textfeld 15">
            <a:extLst>
              <a:ext uri="{FF2B5EF4-FFF2-40B4-BE49-F238E27FC236}">
                <a16:creationId xmlns:a16="http://schemas.microsoft.com/office/drawing/2014/main" id="{BC9A35F8-3A8D-8EC4-2486-024D90B7662C}"/>
              </a:ext>
            </a:extLst>
          </p:cNvPr>
          <p:cNvSpPr txBox="1"/>
          <p:nvPr/>
        </p:nvSpPr>
        <p:spPr>
          <a:xfrm>
            <a:off x="7138705" y="3002484"/>
            <a:ext cx="2198362" cy="369332"/>
          </a:xfrm>
          <a:prstGeom prst="rect">
            <a:avLst/>
          </a:prstGeom>
          <a:noFill/>
        </p:spPr>
        <p:txBody>
          <a:bodyPr wrap="square" rtlCol="0">
            <a:spAutoFit/>
          </a:bodyPr>
          <a:lstStyle/>
          <a:p>
            <a:r>
              <a:rPr lang="de-DE" dirty="0">
                <a:solidFill>
                  <a:schemeClr val="bg1"/>
                </a:solidFill>
                <a:latin typeface="Arial" panose="020B0604020202020204" pitchFamily="34" charset="0"/>
                <a:cs typeface="Arial" panose="020B0604020202020204" pitchFamily="34" charset="0"/>
              </a:rPr>
              <a:t>Financial Crime Act</a:t>
            </a:r>
          </a:p>
        </p:txBody>
      </p:sp>
      <p:cxnSp>
        <p:nvCxnSpPr>
          <p:cNvPr id="17" name="Gerade Verbindung mit Pfeil 16">
            <a:extLst>
              <a:ext uri="{FF2B5EF4-FFF2-40B4-BE49-F238E27FC236}">
                <a16:creationId xmlns:a16="http://schemas.microsoft.com/office/drawing/2014/main" id="{8AEF0057-D6BE-0F98-E0A9-950BF0893009}"/>
              </a:ext>
            </a:extLst>
          </p:cNvPr>
          <p:cNvCxnSpPr>
            <a:cxnSpLocks/>
          </p:cNvCxnSpPr>
          <p:nvPr/>
        </p:nvCxnSpPr>
        <p:spPr>
          <a:xfrm flipH="1" flipV="1">
            <a:off x="1970939" y="3946086"/>
            <a:ext cx="527597" cy="293014"/>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0" name="Textfeld 19">
            <a:extLst>
              <a:ext uri="{FF2B5EF4-FFF2-40B4-BE49-F238E27FC236}">
                <a16:creationId xmlns:a16="http://schemas.microsoft.com/office/drawing/2014/main" id="{6FAB5173-3172-6742-326D-D782E1735059}"/>
              </a:ext>
            </a:extLst>
          </p:cNvPr>
          <p:cNvSpPr txBox="1"/>
          <p:nvPr/>
        </p:nvSpPr>
        <p:spPr>
          <a:xfrm>
            <a:off x="383195" y="3501241"/>
            <a:ext cx="2324095" cy="369332"/>
          </a:xfrm>
          <a:prstGeom prst="rect">
            <a:avLst/>
          </a:prstGeom>
          <a:noFill/>
        </p:spPr>
        <p:txBody>
          <a:bodyPr wrap="square" rtlCol="0">
            <a:spAutoFit/>
          </a:bodyPr>
          <a:lstStyle/>
          <a:p>
            <a:r>
              <a:rPr lang="de-DE" dirty="0">
                <a:solidFill>
                  <a:schemeClr val="bg1"/>
                </a:solidFill>
                <a:latin typeface="Arial" panose="020B0604020202020204" pitchFamily="34" charset="0"/>
                <a:cs typeface="Arial" panose="020B0604020202020204" pitchFamily="34" charset="0"/>
              </a:rPr>
              <a:t>Sec 304 et </a:t>
            </a:r>
            <a:r>
              <a:rPr lang="de-DE" dirty="0" err="1">
                <a:solidFill>
                  <a:schemeClr val="bg1"/>
                </a:solidFill>
                <a:latin typeface="Arial" panose="020B0604020202020204" pitchFamily="34" charset="0"/>
                <a:cs typeface="Arial" panose="020B0604020202020204" pitchFamily="34" charset="0"/>
              </a:rPr>
              <a:t>seq</a:t>
            </a:r>
            <a:r>
              <a:rPr lang="de-DE" dirty="0">
                <a:solidFill>
                  <a:schemeClr val="bg1"/>
                </a:solidFill>
                <a:latin typeface="Arial" panose="020B0604020202020204" pitchFamily="34" charset="0"/>
                <a:cs typeface="Arial" panose="020B0604020202020204" pitchFamily="34" charset="0"/>
              </a:rPr>
              <a:t> ACC</a:t>
            </a:r>
          </a:p>
        </p:txBody>
      </p:sp>
      <p:cxnSp>
        <p:nvCxnSpPr>
          <p:cNvPr id="21" name="Gerade Verbindung mit Pfeil 20">
            <a:extLst>
              <a:ext uri="{FF2B5EF4-FFF2-40B4-BE49-F238E27FC236}">
                <a16:creationId xmlns:a16="http://schemas.microsoft.com/office/drawing/2014/main" id="{AA8A54F0-FB41-6C9B-A734-E089620FFB1D}"/>
              </a:ext>
            </a:extLst>
          </p:cNvPr>
          <p:cNvCxnSpPr>
            <a:cxnSpLocks/>
          </p:cNvCxnSpPr>
          <p:nvPr/>
        </p:nvCxnSpPr>
        <p:spPr>
          <a:xfrm flipH="1">
            <a:off x="1970939" y="4447082"/>
            <a:ext cx="796736" cy="235941"/>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3" name="Textfeld 22">
            <a:extLst>
              <a:ext uri="{FF2B5EF4-FFF2-40B4-BE49-F238E27FC236}">
                <a16:creationId xmlns:a16="http://schemas.microsoft.com/office/drawing/2014/main" id="{AA244D89-50B8-0B70-FA15-EBF520D89F60}"/>
              </a:ext>
            </a:extLst>
          </p:cNvPr>
          <p:cNvSpPr txBox="1"/>
          <p:nvPr/>
        </p:nvSpPr>
        <p:spPr>
          <a:xfrm>
            <a:off x="383195" y="4611789"/>
            <a:ext cx="1700772" cy="369332"/>
          </a:xfrm>
          <a:prstGeom prst="rect">
            <a:avLst/>
          </a:prstGeom>
          <a:noFill/>
        </p:spPr>
        <p:txBody>
          <a:bodyPr wrap="square" rtlCol="0">
            <a:spAutoFit/>
          </a:bodyPr>
          <a:lstStyle/>
          <a:p>
            <a:r>
              <a:rPr lang="de-DE" dirty="0">
                <a:solidFill>
                  <a:schemeClr val="bg1"/>
                </a:solidFill>
                <a:latin typeface="Arial" panose="020B0604020202020204" pitchFamily="34" charset="0"/>
                <a:cs typeface="Arial" panose="020B0604020202020204" pitchFamily="34" charset="0"/>
              </a:rPr>
              <a:t>Sec 165 ACC</a:t>
            </a:r>
          </a:p>
        </p:txBody>
      </p:sp>
    </p:spTree>
    <p:extLst>
      <p:ext uri="{BB962C8B-B14F-4D97-AF65-F5344CB8AC3E}">
        <p14:creationId xmlns:p14="http://schemas.microsoft.com/office/powerpoint/2010/main" val="2469013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5C465C71-5289-A2F8-CCF9-C11E1AB71919}"/>
              </a:ext>
            </a:extLst>
          </p:cNvPr>
          <p:cNvSpPr>
            <a:spLocks noGrp="1"/>
          </p:cNvSpPr>
          <p:nvPr>
            <p:ph type="body" idx="1"/>
          </p:nvPr>
        </p:nvSpPr>
        <p:spPr>
          <a:xfrm>
            <a:off x="633105" y="390635"/>
            <a:ext cx="8548995" cy="738150"/>
          </a:xfrm>
        </p:spPr>
        <p:txBody>
          <a:bodyPr>
            <a:normAutofit fontScale="47500" lnSpcReduction="20000"/>
          </a:bodyPr>
          <a:lstStyle/>
          <a:p>
            <a:r>
              <a:rPr lang="en-GB" noProof="0" dirty="0">
                <a:solidFill>
                  <a:srgbClr val="EAB200"/>
                </a:solidFill>
                <a:latin typeface="Arial" panose="020B0604020202020204" pitchFamily="34" charset="0"/>
                <a:cs typeface="Arial" panose="020B0604020202020204" pitchFamily="34" charset="0"/>
              </a:rPr>
              <a:t>Sec 168f ACC </a:t>
            </a:r>
            <a:r>
              <a:rPr lang="en-GB" b="0" noProof="0" dirty="0">
                <a:solidFill>
                  <a:srgbClr val="EAB200"/>
                </a:solidFill>
                <a:latin typeface="Arial" panose="020B0604020202020204" pitchFamily="34" charset="0"/>
                <a:cs typeface="Arial" panose="020B0604020202020204" pitchFamily="34" charset="0"/>
              </a:rPr>
              <a:t>| </a:t>
            </a:r>
            <a:r>
              <a:rPr lang="en-GB" sz="5400" b="0" noProof="0" dirty="0">
                <a:solidFill>
                  <a:srgbClr val="EAB200"/>
                </a:solidFill>
                <a:latin typeface="Arial" panose="020B0604020202020204" pitchFamily="34" charset="0"/>
                <a:cs typeface="Arial" panose="020B0604020202020204" pitchFamily="34" charset="0"/>
              </a:rPr>
              <a:t>Fraud Affecting the Financial Interests of the European Union on the Expenditure Side</a:t>
            </a:r>
          </a:p>
        </p:txBody>
      </p:sp>
      <p:sp>
        <p:nvSpPr>
          <p:cNvPr id="6" name="Fußzeilenplatzhalter 5">
            <a:extLst>
              <a:ext uri="{FF2B5EF4-FFF2-40B4-BE49-F238E27FC236}">
                <a16:creationId xmlns:a16="http://schemas.microsoft.com/office/drawing/2014/main" id="{30B4BFED-7CA8-4670-D5AB-5B7D87FAA678}"/>
              </a:ext>
            </a:extLst>
          </p:cNvPr>
          <p:cNvSpPr>
            <a:spLocks noGrp="1"/>
          </p:cNvSpPr>
          <p:nvPr>
            <p:ph type="ftr" sz="quarter" idx="17"/>
          </p:nvPr>
        </p:nvSpPr>
        <p:spPr>
          <a:xfrm>
            <a:off x="6334715" y="5980618"/>
            <a:ext cx="3280589" cy="345009"/>
          </a:xfrm>
        </p:spPr>
        <p:txBody>
          <a:bodyPr/>
          <a:lstStyle/>
          <a:p>
            <a:pPr rtl="0"/>
            <a:r>
              <a:rPr lang="en-GB" sz="1800" noProof="0" dirty="0"/>
              <a:t>Kathrin Stiebellehner</a:t>
            </a:r>
          </a:p>
        </p:txBody>
      </p:sp>
      <p:sp>
        <p:nvSpPr>
          <p:cNvPr id="7" name="Foliennummernplatzhalter 6">
            <a:extLst>
              <a:ext uri="{FF2B5EF4-FFF2-40B4-BE49-F238E27FC236}">
                <a16:creationId xmlns:a16="http://schemas.microsoft.com/office/drawing/2014/main" id="{C58D5FD7-AF47-27B2-35D3-C12B024DF466}"/>
              </a:ext>
            </a:extLst>
          </p:cNvPr>
          <p:cNvSpPr>
            <a:spLocks noGrp="1"/>
          </p:cNvSpPr>
          <p:nvPr>
            <p:ph type="sldNum" sz="quarter" idx="18"/>
          </p:nvPr>
        </p:nvSpPr>
        <p:spPr>
          <a:xfrm>
            <a:off x="8887099" y="5967526"/>
            <a:ext cx="590157" cy="345009"/>
          </a:xfrm>
        </p:spPr>
        <p:txBody>
          <a:bodyPr/>
          <a:lstStyle/>
          <a:p>
            <a:pPr rtl="0"/>
            <a:fld id="{8699F50C-BE38-4BD0-BA84-9B090E1F2B9B}" type="slidenum">
              <a:rPr lang="en-GB" noProof="0" smtClean="0"/>
              <a:t>4</a:t>
            </a:fld>
            <a:endParaRPr lang="en-GB" noProof="0" dirty="0"/>
          </a:p>
        </p:txBody>
      </p:sp>
      <p:sp>
        <p:nvSpPr>
          <p:cNvPr id="14" name="Rectangle 2">
            <a:extLst>
              <a:ext uri="{FF2B5EF4-FFF2-40B4-BE49-F238E27FC236}">
                <a16:creationId xmlns:a16="http://schemas.microsoft.com/office/drawing/2014/main" id="{B6F6149A-C5E6-7AAA-7E4A-28958E473237}"/>
              </a:ext>
            </a:extLst>
          </p:cNvPr>
          <p:cNvSpPr>
            <a:spLocks noGrp="1" noChangeArrowheads="1"/>
          </p:cNvSpPr>
          <p:nvPr>
            <p:ph sz="half" idx="13"/>
          </p:nvPr>
        </p:nvSpPr>
        <p:spPr bwMode="auto">
          <a:xfrm>
            <a:off x="598488" y="1346201"/>
            <a:ext cx="8583612" cy="44658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rm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34000"/>
              </a:lnSpc>
              <a:spcBef>
                <a:spcPts val="600"/>
              </a:spcBef>
              <a:spcAft>
                <a:spcPts val="600"/>
              </a:spcAft>
              <a:buClrTx/>
              <a:buSzTx/>
              <a:buFontTx/>
              <a:buNone/>
              <a:tabLst/>
            </a:pPr>
            <a:r>
              <a:rPr kumimoji="0" lang="en-GB" sz="1400" i="0" u="none" strike="noStrike" cap="none" normalizeH="0" baseline="0" noProof="0" dirty="0">
                <a:ln>
                  <a:noFill/>
                </a:ln>
                <a:solidFill>
                  <a:schemeClr val="bg1"/>
                </a:solidFill>
                <a:effectLst/>
              </a:rPr>
              <a:t>(1)</a:t>
            </a:r>
            <a:r>
              <a:rPr lang="en-GB" sz="1400" noProof="0" dirty="0">
                <a:solidFill>
                  <a:schemeClr val="bg1"/>
                </a:solidFill>
              </a:rPr>
              <a:t> </a:t>
            </a:r>
            <a:r>
              <a:rPr kumimoji="0" lang="en-GB" sz="1400" i="0" u="none" strike="noStrike" cap="none" normalizeH="0" baseline="0" noProof="0" dirty="0">
                <a:ln>
                  <a:noFill/>
                </a:ln>
                <a:solidFill>
                  <a:schemeClr val="bg1"/>
                </a:solidFill>
                <a:effectLst/>
              </a:rPr>
              <a:t>Any person who, in relation to expenditure not connected with the award of a public contract (subsection 5), in respect of funds or assets from the general budget of the European Union or from budgets managed by the European Union or on its behalf,</a:t>
            </a:r>
          </a:p>
          <a:p>
            <a:pPr marL="0" marR="0" lvl="0" indent="0" algn="l" defTabSz="914400" rtl="0" eaLnBrk="0" fontAlgn="base" latinLnBrk="0" hangingPunct="0">
              <a:lnSpc>
                <a:spcPct val="134000"/>
              </a:lnSpc>
              <a:spcBef>
                <a:spcPts val="600"/>
              </a:spcBef>
              <a:spcAft>
                <a:spcPts val="600"/>
              </a:spcAft>
              <a:buClrTx/>
              <a:buSzTx/>
              <a:buFontTx/>
              <a:buAutoNum type="arabicPeriod"/>
              <a:tabLst/>
            </a:pPr>
            <a:r>
              <a:rPr kumimoji="0" lang="en-GB" sz="1400" b="1" i="0" u="none" strike="noStrike" cap="none" normalizeH="0" baseline="0" noProof="0" dirty="0">
                <a:ln>
                  <a:noFill/>
                </a:ln>
                <a:solidFill>
                  <a:srgbClr val="EAB200"/>
                </a:solidFill>
                <a:effectLst/>
              </a:rPr>
              <a:t>unlawfully obtains or retains such funds</a:t>
            </a:r>
            <a:r>
              <a:rPr kumimoji="0" lang="en-GB" sz="1400" b="1" i="0" u="none" strike="noStrike" cap="none" normalizeH="0" baseline="0" noProof="0" dirty="0">
                <a:ln>
                  <a:noFill/>
                </a:ln>
                <a:solidFill>
                  <a:schemeClr val="bg1"/>
                </a:solidFill>
                <a:effectLst/>
              </a:rPr>
              <a:t> </a:t>
            </a:r>
            <a:r>
              <a:rPr kumimoji="0" lang="en-GB" sz="1400" b="1" i="0" u="none" strike="noStrike" cap="none" normalizeH="0" baseline="0" noProof="0" dirty="0">
                <a:ln>
                  <a:noFill/>
                </a:ln>
                <a:solidFill>
                  <a:srgbClr val="EAB200"/>
                </a:solidFill>
                <a:effectLst/>
              </a:rPr>
              <a:t>or assets </a:t>
            </a:r>
            <a:r>
              <a:rPr kumimoji="0" lang="en-GB" sz="1400" i="0" u="none" strike="noStrike" cap="none" normalizeH="0" baseline="0" noProof="0" dirty="0">
                <a:ln>
                  <a:noFill/>
                </a:ln>
                <a:solidFill>
                  <a:schemeClr val="bg1"/>
                </a:solidFill>
                <a:effectLst/>
              </a:rPr>
              <a:t>by </a:t>
            </a:r>
            <a:r>
              <a:rPr kumimoji="0" lang="en-GB" sz="1400" b="1" i="0" u="none" strike="noStrike" cap="none" normalizeH="0" baseline="0" noProof="0" dirty="0">
                <a:ln>
                  <a:noFill/>
                </a:ln>
                <a:solidFill>
                  <a:srgbClr val="EAB200"/>
                </a:solidFill>
                <a:effectLst/>
              </a:rPr>
              <a:t>using or submitting false, incorrect or incomplete statements or documents</a:t>
            </a:r>
            <a:r>
              <a:rPr kumimoji="0" lang="en-GB" sz="1400" i="0" u="none" strike="noStrike" cap="none" normalizeH="0" baseline="0" noProof="0" dirty="0">
                <a:ln>
                  <a:noFill/>
                </a:ln>
                <a:solidFill>
                  <a:schemeClr val="bg1"/>
                </a:solidFill>
                <a:effectLst/>
              </a:rPr>
              <a:t>, or by </a:t>
            </a:r>
            <a:r>
              <a:rPr kumimoji="0" lang="en-GB" sz="1400" b="1" i="0" u="none" strike="noStrike" cap="none" normalizeH="0" baseline="0" noProof="0" dirty="0">
                <a:ln>
                  <a:noFill/>
                </a:ln>
                <a:solidFill>
                  <a:srgbClr val="EAB200"/>
                </a:solidFill>
                <a:effectLst/>
              </a:rPr>
              <a:t>breaching a specific duty to provide information</a:t>
            </a:r>
            <a:r>
              <a:rPr kumimoji="0" lang="en-GB" sz="1400" i="0" u="none" strike="noStrike" cap="none" normalizeH="0" baseline="0" noProof="0" dirty="0">
                <a:ln>
                  <a:noFill/>
                </a:ln>
                <a:solidFill>
                  <a:schemeClr val="bg1"/>
                </a:solidFill>
                <a:effectLst/>
              </a:rPr>
              <a:t>, or</a:t>
            </a:r>
          </a:p>
          <a:p>
            <a:pPr marL="0" marR="0" lvl="0" indent="0" algn="l" defTabSz="914400" rtl="0" eaLnBrk="0" fontAlgn="base" latinLnBrk="0" hangingPunct="0">
              <a:lnSpc>
                <a:spcPct val="134000"/>
              </a:lnSpc>
              <a:spcBef>
                <a:spcPts val="600"/>
              </a:spcBef>
              <a:spcAft>
                <a:spcPts val="600"/>
              </a:spcAft>
              <a:buClrTx/>
              <a:buSzTx/>
              <a:buFontTx/>
              <a:buAutoNum type="arabicPeriod" startAt="2"/>
              <a:tabLst/>
            </a:pPr>
            <a:r>
              <a:rPr kumimoji="0" lang="en-GB" sz="1400" b="1" i="0" u="none" strike="noStrike" cap="none" normalizeH="0" baseline="0" noProof="0" dirty="0">
                <a:ln>
                  <a:noFill/>
                </a:ln>
                <a:solidFill>
                  <a:srgbClr val="EAB200"/>
                </a:solidFill>
                <a:effectLst/>
              </a:rPr>
              <a:t>misuses such funds or assets </a:t>
            </a:r>
            <a:r>
              <a:rPr kumimoji="0" lang="en-GB" sz="1400" i="0" u="none" strike="noStrike" cap="none" normalizeH="0" baseline="0" noProof="0" dirty="0">
                <a:ln>
                  <a:noFill/>
                </a:ln>
                <a:solidFill>
                  <a:schemeClr val="bg1"/>
                </a:solidFill>
                <a:effectLst/>
              </a:rPr>
              <a:t>for purposes other than those for which they were originally granted,</a:t>
            </a:r>
          </a:p>
          <a:p>
            <a:pPr marL="0" marR="0" lvl="0" indent="0" algn="l" defTabSz="914400" rtl="0" eaLnBrk="0" fontAlgn="base" latinLnBrk="0" hangingPunct="0">
              <a:lnSpc>
                <a:spcPct val="134000"/>
              </a:lnSpc>
              <a:spcBef>
                <a:spcPts val="600"/>
              </a:spcBef>
              <a:spcAft>
                <a:spcPts val="600"/>
              </a:spcAft>
              <a:buClrTx/>
              <a:buSzTx/>
              <a:buFontTx/>
              <a:buNone/>
              <a:tabLst/>
            </a:pPr>
            <a:r>
              <a:rPr kumimoji="0" lang="en-GB" sz="1400" i="0" u="none" strike="noStrike" cap="none" normalizeH="0" baseline="0" noProof="0" dirty="0">
                <a:ln>
                  <a:noFill/>
                </a:ln>
                <a:solidFill>
                  <a:schemeClr val="bg1"/>
                </a:solidFill>
                <a:effectLst/>
              </a:rPr>
              <a:t>shall be liable to imprisonment for up to six months or to a fine of up to 360 daily penalty units.</a:t>
            </a:r>
          </a:p>
          <a:p>
            <a:pPr marL="0" marR="0" lvl="0" indent="0" algn="l" defTabSz="914400" rtl="0" eaLnBrk="0" fontAlgn="base" latinLnBrk="0" hangingPunct="0">
              <a:lnSpc>
                <a:spcPct val="134000"/>
              </a:lnSpc>
              <a:spcBef>
                <a:spcPts val="600"/>
              </a:spcBef>
              <a:spcAft>
                <a:spcPts val="600"/>
              </a:spcAft>
              <a:buClrTx/>
              <a:buSzTx/>
              <a:buFontTx/>
              <a:buNone/>
              <a:tabLst/>
            </a:pPr>
            <a:r>
              <a:rPr kumimoji="0" lang="en-GB" sz="1400" i="0" u="none" strike="noStrike" cap="none" normalizeH="0" baseline="0" noProof="0" dirty="0">
                <a:ln>
                  <a:noFill/>
                </a:ln>
                <a:solidFill>
                  <a:schemeClr val="bg1"/>
                </a:solidFill>
                <a:effectLst/>
              </a:rPr>
              <a:t>(2)</a:t>
            </a:r>
            <a:r>
              <a:rPr lang="en-GB" sz="1400" noProof="0" dirty="0">
                <a:solidFill>
                  <a:schemeClr val="bg1"/>
                </a:solidFill>
              </a:rPr>
              <a:t> </a:t>
            </a:r>
            <a:r>
              <a:rPr kumimoji="0" lang="en-GB" sz="1400" i="0" u="none" strike="noStrike" cap="none" normalizeH="0" baseline="0" noProof="0" dirty="0">
                <a:ln>
                  <a:noFill/>
                </a:ln>
                <a:solidFill>
                  <a:schemeClr val="bg1"/>
                </a:solidFill>
                <a:effectLst/>
              </a:rPr>
              <a:t>The same penalty shall apply to any person who commits fraud affecting the financial interests of the European Union (subsection 1) in relation to expenditure connected with the </a:t>
            </a:r>
            <a:r>
              <a:rPr kumimoji="0" lang="en-GB" sz="1400" b="1" i="0" u="none" strike="noStrike" cap="none" normalizeH="0" baseline="0" noProof="0" dirty="0">
                <a:ln>
                  <a:noFill/>
                </a:ln>
                <a:solidFill>
                  <a:srgbClr val="EAB200"/>
                </a:solidFill>
                <a:effectLst/>
              </a:rPr>
              <a:t>award of a public contract</a:t>
            </a:r>
            <a:r>
              <a:rPr kumimoji="0" lang="en-GB" sz="1400" i="0" u="none" strike="noStrike" cap="none" normalizeH="0" baseline="0" noProof="0" dirty="0">
                <a:ln>
                  <a:noFill/>
                </a:ln>
                <a:solidFill>
                  <a:schemeClr val="bg1"/>
                </a:solidFill>
                <a:effectLst/>
              </a:rPr>
              <a:t> (subsection 5), </a:t>
            </a:r>
            <a:r>
              <a:rPr kumimoji="0" lang="en-GB" sz="1400" b="1" i="0" u="none" strike="noStrike" cap="none" normalizeH="0" baseline="0" noProof="0" dirty="0">
                <a:ln>
                  <a:noFill/>
                </a:ln>
                <a:solidFill>
                  <a:srgbClr val="EAB200"/>
                </a:solidFill>
                <a:effectLst/>
              </a:rPr>
              <a:t>with the intent of unlawfully enriching himself or herself or a third party</a:t>
            </a:r>
            <a:r>
              <a:rPr kumimoji="0" lang="en-GB" sz="1400" i="0" u="none" strike="noStrike" cap="none" normalizeH="0" baseline="0" noProof="0" dirty="0">
                <a:ln>
                  <a:noFill/>
                </a:ln>
                <a:solidFill>
                  <a:schemeClr val="bg1"/>
                </a:solidFill>
                <a:effectLst/>
              </a:rPr>
              <a:t>.</a:t>
            </a:r>
          </a:p>
        </p:txBody>
      </p:sp>
      <p:pic>
        <p:nvPicPr>
          <p:cNvPr id="3" name="Grafik 2">
            <a:extLst>
              <a:ext uri="{FF2B5EF4-FFF2-40B4-BE49-F238E27FC236}">
                <a16:creationId xmlns:a16="http://schemas.microsoft.com/office/drawing/2014/main" id="{A472F0EF-69BB-FF2E-CE3B-A696237AEBB7}"/>
              </a:ext>
            </a:extLst>
          </p:cNvPr>
          <p:cNvPicPr>
            <a:picLocks noChangeAspect="1"/>
          </p:cNvPicPr>
          <p:nvPr/>
        </p:nvPicPr>
        <p:blipFill>
          <a:blip r:embed="rId2"/>
          <a:stretch>
            <a:fillRect/>
          </a:stretch>
        </p:blipFill>
        <p:spPr>
          <a:xfrm>
            <a:off x="8455068" y="5962788"/>
            <a:ext cx="698395" cy="349198"/>
          </a:xfrm>
          <a:prstGeom prst="rect">
            <a:avLst/>
          </a:prstGeom>
        </p:spPr>
      </p:pic>
    </p:spTree>
    <p:extLst>
      <p:ext uri="{BB962C8B-B14F-4D97-AF65-F5344CB8AC3E}">
        <p14:creationId xmlns:p14="http://schemas.microsoft.com/office/powerpoint/2010/main" val="629434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167775-B74B-3C8E-0A9C-87BE800B31FE}"/>
            </a:ext>
          </a:extLst>
        </p:cNvPr>
        <p:cNvGrpSpPr/>
        <p:nvPr/>
      </p:nvGrpSpPr>
      <p:grpSpPr>
        <a:xfrm>
          <a:off x="0" y="0"/>
          <a:ext cx="0" cy="0"/>
          <a:chOff x="0" y="0"/>
          <a:chExt cx="0" cy="0"/>
        </a:xfrm>
      </p:grpSpPr>
      <p:sp>
        <p:nvSpPr>
          <p:cNvPr id="2" name="Textplatzhalter 1">
            <a:extLst>
              <a:ext uri="{FF2B5EF4-FFF2-40B4-BE49-F238E27FC236}">
                <a16:creationId xmlns:a16="http://schemas.microsoft.com/office/drawing/2014/main" id="{3C27BD5D-7818-ABC8-AA9E-8FB178F91FE8}"/>
              </a:ext>
            </a:extLst>
          </p:cNvPr>
          <p:cNvSpPr>
            <a:spLocks noGrp="1"/>
          </p:cNvSpPr>
          <p:nvPr>
            <p:ph type="body" idx="1"/>
          </p:nvPr>
        </p:nvSpPr>
        <p:spPr>
          <a:xfrm>
            <a:off x="633105" y="390635"/>
            <a:ext cx="8548995" cy="738150"/>
          </a:xfrm>
        </p:spPr>
        <p:txBody>
          <a:bodyPr>
            <a:normAutofit fontScale="47500" lnSpcReduction="20000"/>
          </a:bodyPr>
          <a:lstStyle/>
          <a:p>
            <a:r>
              <a:rPr lang="en-GB" noProof="0" dirty="0">
                <a:solidFill>
                  <a:srgbClr val="EAB200"/>
                </a:solidFill>
                <a:latin typeface="Arial" panose="020B0604020202020204" pitchFamily="34" charset="0"/>
                <a:cs typeface="Arial" panose="020B0604020202020204" pitchFamily="34" charset="0"/>
              </a:rPr>
              <a:t>Sec 168f ACC </a:t>
            </a:r>
            <a:r>
              <a:rPr lang="en-GB" b="0" noProof="0" dirty="0">
                <a:solidFill>
                  <a:srgbClr val="EAB200"/>
                </a:solidFill>
                <a:latin typeface="Arial" panose="020B0604020202020204" pitchFamily="34" charset="0"/>
                <a:cs typeface="Arial" panose="020B0604020202020204" pitchFamily="34" charset="0"/>
              </a:rPr>
              <a:t>| </a:t>
            </a:r>
            <a:r>
              <a:rPr lang="en-GB" sz="5400" b="0" noProof="0" dirty="0">
                <a:solidFill>
                  <a:srgbClr val="EAB200"/>
                </a:solidFill>
                <a:latin typeface="Arial" panose="020B0604020202020204" pitchFamily="34" charset="0"/>
                <a:cs typeface="Arial" panose="020B0604020202020204" pitchFamily="34" charset="0"/>
              </a:rPr>
              <a:t>Fraud Affecting the Financial Interests of the European Union on the Expenditure Side</a:t>
            </a:r>
          </a:p>
        </p:txBody>
      </p:sp>
      <p:sp>
        <p:nvSpPr>
          <p:cNvPr id="6" name="Fußzeilenplatzhalter 5">
            <a:extLst>
              <a:ext uri="{FF2B5EF4-FFF2-40B4-BE49-F238E27FC236}">
                <a16:creationId xmlns:a16="http://schemas.microsoft.com/office/drawing/2014/main" id="{D97FC0A9-2AFB-A2AA-4E0C-07AC95F031CC}"/>
              </a:ext>
            </a:extLst>
          </p:cNvPr>
          <p:cNvSpPr>
            <a:spLocks noGrp="1"/>
          </p:cNvSpPr>
          <p:nvPr>
            <p:ph type="ftr" sz="quarter" idx="17"/>
          </p:nvPr>
        </p:nvSpPr>
        <p:spPr>
          <a:xfrm>
            <a:off x="6334715" y="5980618"/>
            <a:ext cx="3280589" cy="345009"/>
          </a:xfrm>
        </p:spPr>
        <p:txBody>
          <a:bodyPr/>
          <a:lstStyle/>
          <a:p>
            <a:pPr rtl="0"/>
            <a:r>
              <a:rPr lang="en-GB" sz="1800" noProof="0" dirty="0"/>
              <a:t>Kathrin Stiebellehner</a:t>
            </a:r>
          </a:p>
        </p:txBody>
      </p:sp>
      <p:sp>
        <p:nvSpPr>
          <p:cNvPr id="7" name="Foliennummernplatzhalter 6">
            <a:extLst>
              <a:ext uri="{FF2B5EF4-FFF2-40B4-BE49-F238E27FC236}">
                <a16:creationId xmlns:a16="http://schemas.microsoft.com/office/drawing/2014/main" id="{75B0CC52-8C2E-DAB9-5C4B-F53B5B99BEDC}"/>
              </a:ext>
            </a:extLst>
          </p:cNvPr>
          <p:cNvSpPr>
            <a:spLocks noGrp="1"/>
          </p:cNvSpPr>
          <p:nvPr>
            <p:ph type="sldNum" sz="quarter" idx="18"/>
          </p:nvPr>
        </p:nvSpPr>
        <p:spPr>
          <a:xfrm>
            <a:off x="8887099" y="5967526"/>
            <a:ext cx="590157" cy="345009"/>
          </a:xfrm>
        </p:spPr>
        <p:txBody>
          <a:bodyPr/>
          <a:lstStyle/>
          <a:p>
            <a:pPr rtl="0"/>
            <a:fld id="{8699F50C-BE38-4BD0-BA84-9B090E1F2B9B}" type="slidenum">
              <a:rPr lang="en-GB" noProof="0" smtClean="0"/>
              <a:t>5</a:t>
            </a:fld>
            <a:endParaRPr lang="en-GB" noProof="0" dirty="0"/>
          </a:p>
        </p:txBody>
      </p:sp>
      <p:sp>
        <p:nvSpPr>
          <p:cNvPr id="14" name="Rectangle 2">
            <a:extLst>
              <a:ext uri="{FF2B5EF4-FFF2-40B4-BE49-F238E27FC236}">
                <a16:creationId xmlns:a16="http://schemas.microsoft.com/office/drawing/2014/main" id="{6BC40174-8C9D-971F-B7FD-41E16863A0B2}"/>
              </a:ext>
            </a:extLst>
          </p:cNvPr>
          <p:cNvSpPr>
            <a:spLocks noGrp="1" noChangeArrowheads="1"/>
          </p:cNvSpPr>
          <p:nvPr>
            <p:ph sz="half" idx="13"/>
          </p:nvPr>
        </p:nvSpPr>
        <p:spPr bwMode="auto">
          <a:xfrm>
            <a:off x="633105" y="2121239"/>
            <a:ext cx="8583612" cy="38822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rmAutofit lnSpcReduction="10000"/>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34000"/>
              </a:lnSpc>
              <a:spcBef>
                <a:spcPts val="600"/>
              </a:spcBef>
              <a:spcAft>
                <a:spcPts val="600"/>
              </a:spcAft>
              <a:buClrTx/>
              <a:buSzTx/>
              <a:buFontTx/>
              <a:buNone/>
              <a:tabLst/>
            </a:pPr>
            <a:endParaRPr kumimoji="0" lang="en-GB" sz="1400" i="0" u="none" strike="noStrike" cap="none" normalizeH="0" baseline="0" noProof="0" dirty="0">
              <a:ln>
                <a:noFill/>
              </a:ln>
              <a:solidFill>
                <a:schemeClr val="bg1"/>
              </a:solidFill>
              <a:effectLst/>
            </a:endParaRPr>
          </a:p>
          <a:p>
            <a:pPr marL="0" marR="0" lvl="0" indent="0" algn="l" defTabSz="914400" rtl="0" eaLnBrk="0" fontAlgn="base" latinLnBrk="0" hangingPunct="0">
              <a:lnSpc>
                <a:spcPct val="134000"/>
              </a:lnSpc>
              <a:spcBef>
                <a:spcPts val="600"/>
              </a:spcBef>
              <a:spcAft>
                <a:spcPts val="600"/>
              </a:spcAft>
              <a:buClrTx/>
              <a:buSzTx/>
              <a:buFontTx/>
              <a:buNone/>
              <a:tabLst/>
            </a:pPr>
            <a:endParaRPr lang="en-GB" sz="1400" dirty="0">
              <a:solidFill>
                <a:schemeClr val="bg1"/>
              </a:solidFill>
            </a:endParaRPr>
          </a:p>
          <a:p>
            <a:pPr marL="0" marR="0" lvl="0" indent="0" algn="l" defTabSz="914400" rtl="0" eaLnBrk="0" fontAlgn="base" latinLnBrk="0" hangingPunct="0">
              <a:lnSpc>
                <a:spcPct val="134000"/>
              </a:lnSpc>
              <a:spcBef>
                <a:spcPts val="600"/>
              </a:spcBef>
              <a:spcAft>
                <a:spcPts val="600"/>
              </a:spcAft>
              <a:buClrTx/>
              <a:buSzTx/>
              <a:buFontTx/>
              <a:buNone/>
              <a:tabLst/>
            </a:pPr>
            <a:r>
              <a:rPr kumimoji="0" lang="en-GB" sz="1400" i="0" u="none" strike="noStrike" cap="none" normalizeH="0" baseline="0" noProof="0" dirty="0">
                <a:ln>
                  <a:noFill/>
                </a:ln>
                <a:solidFill>
                  <a:schemeClr val="bg1"/>
                </a:solidFill>
                <a:effectLst/>
              </a:rPr>
              <a:t>(3)</a:t>
            </a:r>
            <a:r>
              <a:rPr lang="en-GB" sz="1400" noProof="0" dirty="0">
                <a:solidFill>
                  <a:schemeClr val="bg1"/>
                </a:solidFill>
              </a:rPr>
              <a:t> </a:t>
            </a:r>
            <a:r>
              <a:rPr kumimoji="0" lang="en-GB" sz="1400" i="0" u="none" strike="noStrike" cap="none" normalizeH="0" baseline="0" noProof="0" dirty="0">
                <a:ln>
                  <a:noFill/>
                </a:ln>
                <a:solidFill>
                  <a:schemeClr val="bg1"/>
                </a:solidFill>
                <a:effectLst/>
              </a:rPr>
              <a:t>Any person who, by the act referred to in subsections (1) or (2), causes </a:t>
            </a:r>
            <a:r>
              <a:rPr kumimoji="0" lang="en-GB" sz="1400" b="1" i="0" u="none" strike="noStrike" cap="none" normalizeH="0" baseline="0" noProof="0" dirty="0">
                <a:ln>
                  <a:noFill/>
                </a:ln>
                <a:solidFill>
                  <a:srgbClr val="EAB200"/>
                </a:solidFill>
                <a:effectLst/>
              </a:rPr>
              <a:t>damage exceeding EUR 5,000</a:t>
            </a:r>
            <a:r>
              <a:rPr kumimoji="0" lang="en-GB" sz="1400" i="0" u="none" strike="noStrike" cap="none" normalizeH="0" baseline="0" noProof="0" dirty="0">
                <a:ln>
                  <a:noFill/>
                </a:ln>
                <a:solidFill>
                  <a:schemeClr val="bg1"/>
                </a:solidFill>
                <a:effectLst/>
              </a:rPr>
              <a:t>, or commits the act as a member of a </a:t>
            </a:r>
            <a:r>
              <a:rPr kumimoji="0" lang="en-GB" sz="1400" b="1" i="0" u="none" strike="noStrike" cap="none" normalizeH="0" baseline="0" noProof="0" dirty="0">
                <a:ln>
                  <a:noFill/>
                </a:ln>
                <a:solidFill>
                  <a:srgbClr val="EAB200"/>
                </a:solidFill>
                <a:effectLst/>
              </a:rPr>
              <a:t>criminal organisation</a:t>
            </a:r>
            <a:r>
              <a:rPr kumimoji="0" lang="en-GB" sz="1400" i="0" u="none" strike="noStrike" cap="none" normalizeH="0" baseline="0" noProof="0" dirty="0">
                <a:ln>
                  <a:noFill/>
                </a:ln>
                <a:solidFill>
                  <a:schemeClr val="bg1"/>
                </a:solidFill>
                <a:effectLst/>
              </a:rPr>
              <a:t>, shall be liable to imprisonment for up to three years.</a:t>
            </a:r>
          </a:p>
          <a:p>
            <a:pPr marL="0" marR="0" lvl="0" indent="0" algn="l" defTabSz="914400" rtl="0" eaLnBrk="0" fontAlgn="base" latinLnBrk="0" hangingPunct="0">
              <a:lnSpc>
                <a:spcPct val="134000"/>
              </a:lnSpc>
              <a:spcBef>
                <a:spcPts val="600"/>
              </a:spcBef>
              <a:spcAft>
                <a:spcPts val="600"/>
              </a:spcAft>
              <a:buClrTx/>
              <a:buSzTx/>
              <a:buFontTx/>
              <a:buNone/>
              <a:tabLst/>
            </a:pPr>
            <a:r>
              <a:rPr kumimoji="0" lang="en-GB" sz="1400" i="0" u="none" strike="noStrike" cap="none" normalizeH="0" baseline="0" noProof="0" dirty="0">
                <a:ln>
                  <a:noFill/>
                </a:ln>
                <a:solidFill>
                  <a:schemeClr val="bg1"/>
                </a:solidFill>
                <a:effectLst/>
              </a:rPr>
              <a:t>(4)</a:t>
            </a:r>
            <a:r>
              <a:rPr lang="en-GB" sz="1400" noProof="0" dirty="0">
                <a:solidFill>
                  <a:schemeClr val="bg1"/>
                </a:solidFill>
              </a:rPr>
              <a:t> </a:t>
            </a:r>
            <a:r>
              <a:rPr kumimoji="0" lang="en-GB" sz="1400" i="0" u="none" strike="noStrike" cap="none" normalizeH="0" baseline="0" noProof="0" dirty="0">
                <a:ln>
                  <a:noFill/>
                </a:ln>
                <a:solidFill>
                  <a:schemeClr val="bg1"/>
                </a:solidFill>
                <a:effectLst/>
              </a:rPr>
              <a:t>Any person who, by the act referred to in subsections (1) or (2), causes </a:t>
            </a:r>
            <a:r>
              <a:rPr kumimoji="0" lang="en-GB" sz="1400" b="1" i="0" u="none" strike="noStrike" cap="none" normalizeH="0" baseline="0" noProof="0" dirty="0">
                <a:ln>
                  <a:noFill/>
                </a:ln>
                <a:solidFill>
                  <a:srgbClr val="EAB200"/>
                </a:solidFill>
                <a:effectLst/>
              </a:rPr>
              <a:t>damage exceeding EUR 100,000 </a:t>
            </a:r>
            <a:r>
              <a:rPr kumimoji="0" lang="en-GB" sz="1400" i="0" u="none" strike="noStrike" cap="none" normalizeH="0" baseline="0" noProof="0" dirty="0">
                <a:ln>
                  <a:noFill/>
                </a:ln>
                <a:solidFill>
                  <a:schemeClr val="bg1"/>
                </a:solidFill>
                <a:effectLst/>
              </a:rPr>
              <a:t>shall be liable to imprisonment from six months up to five years;</a:t>
            </a:r>
            <a:br>
              <a:rPr kumimoji="0" lang="en-GB" sz="1400" i="0" u="none" strike="noStrike" cap="none" normalizeH="0" baseline="0" noProof="0" dirty="0">
                <a:ln>
                  <a:noFill/>
                </a:ln>
                <a:solidFill>
                  <a:schemeClr val="bg1"/>
                </a:solidFill>
                <a:effectLst/>
              </a:rPr>
            </a:br>
            <a:r>
              <a:rPr kumimoji="0" lang="en-GB" sz="1400" i="0" u="none" strike="noStrike" cap="none" normalizeH="0" baseline="0" noProof="0" dirty="0">
                <a:ln>
                  <a:noFill/>
                </a:ln>
                <a:solidFill>
                  <a:schemeClr val="bg1"/>
                </a:solidFill>
                <a:effectLst/>
              </a:rPr>
              <a:t>where the damage </a:t>
            </a:r>
            <a:r>
              <a:rPr kumimoji="0" lang="en-GB" sz="1400" b="1" i="0" u="none" strike="noStrike" cap="none" normalizeH="0" baseline="0" noProof="0" dirty="0">
                <a:ln>
                  <a:noFill/>
                </a:ln>
                <a:solidFill>
                  <a:srgbClr val="EAB200"/>
                </a:solidFill>
                <a:effectLst/>
              </a:rPr>
              <a:t>exceeds EUR 300,000</a:t>
            </a:r>
            <a:r>
              <a:rPr kumimoji="0" lang="en-GB" sz="1400" i="0" u="none" strike="noStrike" cap="none" normalizeH="0" baseline="0" noProof="0" dirty="0">
                <a:ln>
                  <a:noFill/>
                </a:ln>
                <a:solidFill>
                  <a:schemeClr val="bg1"/>
                </a:solidFill>
                <a:effectLst/>
              </a:rPr>
              <a:t>, the penalty shall be imprisonment from one to ten years.</a:t>
            </a:r>
          </a:p>
          <a:p>
            <a:pPr marL="0" marR="0" lvl="0" indent="0" algn="l" defTabSz="914400" rtl="0" eaLnBrk="0" fontAlgn="base" latinLnBrk="0" hangingPunct="0">
              <a:lnSpc>
                <a:spcPct val="134000"/>
              </a:lnSpc>
              <a:spcBef>
                <a:spcPts val="600"/>
              </a:spcBef>
              <a:spcAft>
                <a:spcPts val="600"/>
              </a:spcAft>
              <a:buClrTx/>
              <a:buSzTx/>
              <a:buFontTx/>
              <a:buNone/>
              <a:tabLst/>
            </a:pPr>
            <a:r>
              <a:rPr kumimoji="0" lang="en-GB" sz="1400" i="0" u="none" strike="noStrike" cap="none" normalizeH="0" baseline="0" noProof="0" dirty="0">
                <a:ln>
                  <a:noFill/>
                </a:ln>
                <a:solidFill>
                  <a:schemeClr val="bg1"/>
                </a:solidFill>
                <a:effectLst/>
              </a:rPr>
              <a:t>(5)</a:t>
            </a:r>
            <a:r>
              <a:rPr lang="en-GB" sz="1400" noProof="0" dirty="0">
                <a:solidFill>
                  <a:schemeClr val="bg1"/>
                </a:solidFill>
              </a:rPr>
              <a:t> </a:t>
            </a:r>
            <a:r>
              <a:rPr kumimoji="0" lang="en-GB" sz="1400" b="1" i="0" u="none" strike="noStrike" cap="none" normalizeH="0" baseline="0" noProof="0" dirty="0">
                <a:ln>
                  <a:noFill/>
                </a:ln>
                <a:solidFill>
                  <a:srgbClr val="EAB200"/>
                </a:solidFill>
                <a:effectLst/>
              </a:rPr>
              <a:t>Expenditure connected with the award of public contracts</a:t>
            </a:r>
            <a:r>
              <a:rPr kumimoji="0" lang="en-GB" sz="1400" i="0" u="none" strike="noStrike" cap="none" normalizeH="0" baseline="0" noProof="0" dirty="0">
                <a:ln>
                  <a:noFill/>
                </a:ln>
                <a:solidFill>
                  <a:schemeClr val="bg1"/>
                </a:solidFill>
                <a:effectLst/>
              </a:rPr>
              <a:t> comprises all expenditure relating to public contracts within the meaning of Article 101(1) of Regulation (EU, Euratom) No 966/2012 on the Financial Rules applicable to the general budget of the Union and repealing Council Regulation (EC, Euratom) No 1605/2002, OJ L 298, 26.10.2012, p. 1.</a:t>
            </a:r>
          </a:p>
        </p:txBody>
      </p:sp>
      <p:pic>
        <p:nvPicPr>
          <p:cNvPr id="3" name="Grafik 2">
            <a:extLst>
              <a:ext uri="{FF2B5EF4-FFF2-40B4-BE49-F238E27FC236}">
                <a16:creationId xmlns:a16="http://schemas.microsoft.com/office/drawing/2014/main" id="{747DC3B8-C7CA-490F-DE68-E35E66550CBB}"/>
              </a:ext>
            </a:extLst>
          </p:cNvPr>
          <p:cNvPicPr>
            <a:picLocks noChangeAspect="1"/>
          </p:cNvPicPr>
          <p:nvPr/>
        </p:nvPicPr>
        <p:blipFill>
          <a:blip r:embed="rId2"/>
          <a:stretch>
            <a:fillRect/>
          </a:stretch>
        </p:blipFill>
        <p:spPr>
          <a:xfrm>
            <a:off x="8455068" y="5962788"/>
            <a:ext cx="698395" cy="349198"/>
          </a:xfrm>
          <a:prstGeom prst="rect">
            <a:avLst/>
          </a:prstGeom>
        </p:spPr>
      </p:pic>
      <p:graphicFrame>
        <p:nvGraphicFramePr>
          <p:cNvPr id="4" name="Tabelle 3">
            <a:extLst>
              <a:ext uri="{FF2B5EF4-FFF2-40B4-BE49-F238E27FC236}">
                <a16:creationId xmlns:a16="http://schemas.microsoft.com/office/drawing/2014/main" id="{83328385-D0B8-67DD-B6EC-46D2AE641422}"/>
              </a:ext>
            </a:extLst>
          </p:cNvPr>
          <p:cNvGraphicFramePr>
            <a:graphicFrameLocks noGrp="1"/>
          </p:cNvGraphicFramePr>
          <p:nvPr>
            <p:extLst>
              <p:ext uri="{D42A27DB-BD31-4B8C-83A1-F6EECF244321}">
                <p14:modId xmlns:p14="http://schemas.microsoft.com/office/powerpoint/2010/main" val="1130326132"/>
              </p:ext>
            </p:extLst>
          </p:nvPr>
        </p:nvGraphicFramePr>
        <p:xfrm>
          <a:off x="457842" y="1421508"/>
          <a:ext cx="8804577" cy="3338061"/>
        </p:xfrm>
        <a:graphic>
          <a:graphicData uri="http://schemas.openxmlformats.org/drawingml/2006/table">
            <a:tbl>
              <a:tblPr firstRow="1" bandRow="1">
                <a:tableStyleId>{21E4AEA4-8DFA-4A89-87EB-49C32662AFE0}</a:tableStyleId>
              </a:tblPr>
              <a:tblGrid>
                <a:gridCol w="2332250">
                  <a:extLst>
                    <a:ext uri="{9D8B030D-6E8A-4147-A177-3AD203B41FA5}">
                      <a16:colId xmlns:a16="http://schemas.microsoft.com/office/drawing/2014/main" val="3336685106"/>
                    </a:ext>
                  </a:extLst>
                </a:gridCol>
                <a:gridCol w="3833446">
                  <a:extLst>
                    <a:ext uri="{9D8B030D-6E8A-4147-A177-3AD203B41FA5}">
                      <a16:colId xmlns:a16="http://schemas.microsoft.com/office/drawing/2014/main" val="2797266695"/>
                    </a:ext>
                  </a:extLst>
                </a:gridCol>
                <a:gridCol w="2638881">
                  <a:extLst>
                    <a:ext uri="{9D8B030D-6E8A-4147-A177-3AD203B41FA5}">
                      <a16:colId xmlns:a16="http://schemas.microsoft.com/office/drawing/2014/main" val="1284214012"/>
                    </a:ext>
                  </a:extLst>
                </a:gridCol>
              </a:tblGrid>
              <a:tr h="627289">
                <a:tc>
                  <a:txBody>
                    <a:bodyPr/>
                    <a:lstStyle/>
                    <a:p>
                      <a:pPr algn="ctr"/>
                      <a:r>
                        <a:rPr lang="de-DE" sz="2000" dirty="0" err="1">
                          <a:latin typeface="Arial" panose="020B0604020202020204" pitchFamily="34" charset="0"/>
                          <a:cs typeface="Arial" panose="020B0604020202020204" pitchFamily="34" charset="0"/>
                        </a:rPr>
                        <a:t>damage</a:t>
                      </a:r>
                      <a:r>
                        <a:rPr lang="de-DE" sz="2000" dirty="0">
                          <a:latin typeface="Arial" panose="020B0604020202020204" pitchFamily="34" charset="0"/>
                          <a:cs typeface="Arial" panose="020B0604020202020204" pitchFamily="34" charset="0"/>
                        </a:rPr>
                        <a:t> </a:t>
                      </a:r>
                    </a:p>
                  </a:txBody>
                  <a:tcPr anchor="ctr"/>
                </a:tc>
                <a:tc>
                  <a:txBody>
                    <a:bodyPr/>
                    <a:lstStyle/>
                    <a:p>
                      <a:pPr algn="ctr"/>
                      <a:r>
                        <a:rPr lang="de-DE" sz="2000" dirty="0" err="1">
                          <a:latin typeface="Arial" panose="020B0604020202020204" pitchFamily="34" charset="0"/>
                          <a:cs typeface="Arial" panose="020B0604020202020204" pitchFamily="34" charset="0"/>
                        </a:rPr>
                        <a:t>penalty</a:t>
                      </a:r>
                      <a:endParaRPr lang="de-DE" sz="2000" dirty="0">
                        <a:latin typeface="Arial" panose="020B0604020202020204" pitchFamily="34" charset="0"/>
                        <a:cs typeface="Arial" panose="020B0604020202020204" pitchFamily="34" charset="0"/>
                      </a:endParaRPr>
                    </a:p>
                  </a:txBody>
                  <a:tcPr anchor="ctr"/>
                </a:tc>
                <a:tc>
                  <a:txBody>
                    <a:bodyPr/>
                    <a:lstStyle/>
                    <a:p>
                      <a:pPr algn="ctr"/>
                      <a:r>
                        <a:rPr lang="de-DE" sz="2000" dirty="0" err="1">
                          <a:latin typeface="Arial" panose="020B0604020202020204" pitchFamily="34" charset="0"/>
                          <a:cs typeface="Arial" panose="020B0604020202020204" pitchFamily="34" charset="0"/>
                        </a:rPr>
                        <a:t>provision</a:t>
                      </a:r>
                      <a:endParaRPr lang="de-DE" sz="20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267055092"/>
                  </a:ext>
                </a:extLst>
              </a:tr>
              <a:tr h="828905">
                <a:tc>
                  <a:txBody>
                    <a:bodyPr/>
                    <a:lstStyle/>
                    <a:p>
                      <a:r>
                        <a:rPr lang="de-DE" sz="1400" dirty="0" err="1">
                          <a:solidFill>
                            <a:srgbClr val="3F66C9"/>
                          </a:solidFill>
                          <a:latin typeface="Arial" panose="020B0604020202020204" pitchFamily="34" charset="0"/>
                          <a:cs typeface="Arial" panose="020B0604020202020204" pitchFamily="34" charset="0"/>
                        </a:rPr>
                        <a:t>up</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to</a:t>
                      </a:r>
                      <a:r>
                        <a:rPr lang="de-DE" sz="1400" dirty="0">
                          <a:solidFill>
                            <a:srgbClr val="3F66C9"/>
                          </a:solidFill>
                          <a:latin typeface="Arial" panose="020B0604020202020204" pitchFamily="34" charset="0"/>
                          <a:cs typeface="Arial" panose="020B0604020202020204" pitchFamily="34" charset="0"/>
                        </a:rPr>
                        <a:t> 5,000 Euro</a:t>
                      </a:r>
                    </a:p>
                  </a:txBody>
                  <a:tcPr anchor="ctr"/>
                </a:tc>
                <a:tc>
                  <a:txBody>
                    <a:bodyPr/>
                    <a:lstStyle/>
                    <a:p>
                      <a:r>
                        <a:rPr kumimoji="0" lang="en-GB" sz="1400" i="0" u="none" strike="noStrike" cap="none" normalizeH="0" baseline="0" noProof="0" dirty="0">
                          <a:ln>
                            <a:noFill/>
                          </a:ln>
                          <a:solidFill>
                            <a:srgbClr val="3F66C9"/>
                          </a:solidFill>
                          <a:effectLst/>
                          <a:latin typeface="Arial" panose="020B0604020202020204" pitchFamily="34" charset="0"/>
                          <a:cs typeface="Arial" panose="020B0604020202020204" pitchFamily="34" charset="0"/>
                        </a:rPr>
                        <a:t>imprisonment for up to six months or a fine of up to 360 daily penalty units</a:t>
                      </a:r>
                      <a:endParaRPr lang="de-DE" sz="1400" dirty="0">
                        <a:solidFill>
                          <a:srgbClr val="3F66C9"/>
                        </a:solidFill>
                        <a:latin typeface="Arial" panose="020B0604020202020204" pitchFamily="34" charset="0"/>
                        <a:cs typeface="Arial" panose="020B0604020202020204" pitchFamily="34" charset="0"/>
                      </a:endParaRPr>
                    </a:p>
                  </a:txBody>
                  <a:tcPr anchor="ctr"/>
                </a:tc>
                <a:tc>
                  <a:txBody>
                    <a:bodyPr/>
                    <a:lstStyle/>
                    <a:p>
                      <a:r>
                        <a:rPr lang="de-DE" sz="1400" dirty="0">
                          <a:solidFill>
                            <a:srgbClr val="3F66C9"/>
                          </a:solidFill>
                          <a:latin typeface="Arial" panose="020B0604020202020204" pitchFamily="34" charset="0"/>
                          <a:cs typeface="Arial" panose="020B0604020202020204" pitchFamily="34" charset="0"/>
                        </a:rPr>
                        <a:t>sec 168f (1) and (2) ACC</a:t>
                      </a:r>
                    </a:p>
                  </a:txBody>
                  <a:tcPr anchor="ctr"/>
                </a:tc>
                <a:extLst>
                  <a:ext uri="{0D108BD9-81ED-4DB2-BD59-A6C34878D82A}">
                    <a16:rowId xmlns:a16="http://schemas.microsoft.com/office/drawing/2014/main" val="3904856698"/>
                  </a:ext>
                </a:extLst>
              </a:tr>
              <a:tr h="627289">
                <a:tc>
                  <a:txBody>
                    <a:bodyPr/>
                    <a:lstStyle/>
                    <a:p>
                      <a:r>
                        <a:rPr lang="de-DE" sz="1400" dirty="0" err="1">
                          <a:solidFill>
                            <a:srgbClr val="3F66C9"/>
                          </a:solidFill>
                          <a:latin typeface="Arial" panose="020B0604020202020204" pitchFamily="34" charset="0"/>
                          <a:cs typeface="Arial" panose="020B0604020202020204" pitchFamily="34" charset="0"/>
                        </a:rPr>
                        <a:t>more</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than</a:t>
                      </a:r>
                      <a:r>
                        <a:rPr lang="de-DE" sz="1400" dirty="0">
                          <a:solidFill>
                            <a:srgbClr val="3F66C9"/>
                          </a:solidFill>
                          <a:latin typeface="Arial" panose="020B0604020202020204" pitchFamily="34" charset="0"/>
                          <a:cs typeface="Arial" panose="020B0604020202020204" pitchFamily="34" charset="0"/>
                        </a:rPr>
                        <a:t> 5,000 Euro</a:t>
                      </a:r>
                    </a:p>
                  </a:txBody>
                  <a:tcPr anchor="ctr"/>
                </a:tc>
                <a:tc>
                  <a:txBody>
                    <a:bodyPr/>
                    <a:lstStyle/>
                    <a:p>
                      <a:r>
                        <a:rPr lang="de-DE" sz="1400" dirty="0" err="1">
                          <a:solidFill>
                            <a:srgbClr val="3F66C9"/>
                          </a:solidFill>
                          <a:latin typeface="Arial" panose="020B0604020202020204" pitchFamily="34" charset="0"/>
                          <a:cs typeface="Arial" panose="020B0604020202020204" pitchFamily="34" charset="0"/>
                        </a:rPr>
                        <a:t>imprisonment</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for</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up</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to</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three</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years</a:t>
                      </a:r>
                      <a:endParaRPr lang="de-DE" sz="1400" dirty="0">
                        <a:solidFill>
                          <a:srgbClr val="3F66C9"/>
                        </a:solidFill>
                        <a:latin typeface="Arial" panose="020B0604020202020204" pitchFamily="34" charset="0"/>
                        <a:cs typeface="Arial" panose="020B0604020202020204" pitchFamily="34" charset="0"/>
                      </a:endParaRPr>
                    </a:p>
                  </a:txBody>
                  <a:tcPr anchor="ctr"/>
                </a:tc>
                <a:tc>
                  <a:txBody>
                    <a:bodyPr/>
                    <a:lstStyle/>
                    <a:p>
                      <a:r>
                        <a:rPr lang="de-DE" sz="1400" dirty="0">
                          <a:solidFill>
                            <a:srgbClr val="3F66C9"/>
                          </a:solidFill>
                          <a:latin typeface="Arial" panose="020B0604020202020204" pitchFamily="34" charset="0"/>
                          <a:cs typeface="Arial" panose="020B0604020202020204" pitchFamily="34" charset="0"/>
                        </a:rPr>
                        <a:t>sec 168f (3) ACC</a:t>
                      </a:r>
                    </a:p>
                  </a:txBody>
                  <a:tcPr anchor="ctr"/>
                </a:tc>
                <a:extLst>
                  <a:ext uri="{0D108BD9-81ED-4DB2-BD59-A6C34878D82A}">
                    <a16:rowId xmlns:a16="http://schemas.microsoft.com/office/drawing/2014/main" val="3475472728"/>
                  </a:ext>
                </a:extLst>
              </a:tr>
              <a:tr h="627289">
                <a:tc>
                  <a:txBody>
                    <a:bodyPr/>
                    <a:lstStyle/>
                    <a:p>
                      <a:r>
                        <a:rPr lang="de-DE" sz="1400" dirty="0" err="1">
                          <a:solidFill>
                            <a:srgbClr val="3F66C9"/>
                          </a:solidFill>
                          <a:latin typeface="Arial" panose="020B0604020202020204" pitchFamily="34" charset="0"/>
                          <a:cs typeface="Arial" panose="020B0604020202020204" pitchFamily="34" charset="0"/>
                        </a:rPr>
                        <a:t>more</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than</a:t>
                      </a:r>
                      <a:r>
                        <a:rPr lang="de-DE" sz="1400" dirty="0">
                          <a:solidFill>
                            <a:srgbClr val="3F66C9"/>
                          </a:solidFill>
                          <a:latin typeface="Arial" panose="020B0604020202020204" pitchFamily="34" charset="0"/>
                          <a:cs typeface="Arial" panose="020B0604020202020204" pitchFamily="34" charset="0"/>
                        </a:rPr>
                        <a:t> 100,000 Euro</a:t>
                      </a:r>
                    </a:p>
                  </a:txBody>
                  <a:tcPr anchor="ctr"/>
                </a:tc>
                <a:tc>
                  <a:txBody>
                    <a:bodyPr/>
                    <a:lstStyle/>
                    <a:p>
                      <a:r>
                        <a:rPr lang="de-DE" sz="1400" dirty="0" err="1">
                          <a:solidFill>
                            <a:srgbClr val="3F66C9"/>
                          </a:solidFill>
                          <a:latin typeface="Arial" panose="020B0604020202020204" pitchFamily="34" charset="0"/>
                          <a:cs typeface="Arial" panose="020B0604020202020204" pitchFamily="34" charset="0"/>
                        </a:rPr>
                        <a:t>imprisonment</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from</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six</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months</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up</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to</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five</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years</a:t>
                      </a:r>
                      <a:endParaRPr lang="de-DE" sz="1400" dirty="0">
                        <a:solidFill>
                          <a:srgbClr val="3F66C9"/>
                        </a:solidFill>
                        <a:latin typeface="Arial" panose="020B0604020202020204" pitchFamily="34" charset="0"/>
                        <a:cs typeface="Arial" panose="020B0604020202020204" pitchFamily="34" charset="0"/>
                      </a:endParaRPr>
                    </a:p>
                  </a:txBody>
                  <a:tcPr anchor="ctr"/>
                </a:tc>
                <a:tc>
                  <a:txBody>
                    <a:bodyPr/>
                    <a:lstStyle/>
                    <a:p>
                      <a:r>
                        <a:rPr lang="de-DE" sz="1400" dirty="0">
                          <a:solidFill>
                            <a:srgbClr val="3F66C9"/>
                          </a:solidFill>
                          <a:latin typeface="Arial" panose="020B0604020202020204" pitchFamily="34" charset="0"/>
                          <a:cs typeface="Arial" panose="020B0604020202020204" pitchFamily="34" charset="0"/>
                        </a:rPr>
                        <a:t>sec 168f (4) </a:t>
                      </a:r>
                      <a:r>
                        <a:rPr lang="de-DE" sz="1400" dirty="0" err="1">
                          <a:solidFill>
                            <a:srgbClr val="3F66C9"/>
                          </a:solidFill>
                          <a:latin typeface="Arial" panose="020B0604020202020204" pitchFamily="34" charset="0"/>
                          <a:cs typeface="Arial" panose="020B0604020202020204" pitchFamily="34" charset="0"/>
                        </a:rPr>
                        <a:t>first</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part</a:t>
                      </a:r>
                      <a:r>
                        <a:rPr lang="de-DE" sz="1400" dirty="0">
                          <a:solidFill>
                            <a:srgbClr val="3F66C9"/>
                          </a:solidFill>
                          <a:latin typeface="Arial" panose="020B0604020202020204" pitchFamily="34" charset="0"/>
                          <a:cs typeface="Arial" panose="020B0604020202020204" pitchFamily="34" charset="0"/>
                        </a:rPr>
                        <a:t> ACC</a:t>
                      </a:r>
                    </a:p>
                  </a:txBody>
                  <a:tcPr anchor="ctr"/>
                </a:tc>
                <a:extLst>
                  <a:ext uri="{0D108BD9-81ED-4DB2-BD59-A6C34878D82A}">
                    <a16:rowId xmlns:a16="http://schemas.microsoft.com/office/drawing/2014/main" val="3958371211"/>
                  </a:ext>
                </a:extLst>
              </a:tr>
              <a:tr h="627289">
                <a:tc>
                  <a:txBody>
                    <a:bodyPr/>
                    <a:lstStyle/>
                    <a:p>
                      <a:r>
                        <a:rPr lang="de-DE" sz="1400" dirty="0" err="1">
                          <a:solidFill>
                            <a:srgbClr val="3F66C9"/>
                          </a:solidFill>
                          <a:latin typeface="Arial" panose="020B0604020202020204" pitchFamily="34" charset="0"/>
                          <a:cs typeface="Arial" panose="020B0604020202020204" pitchFamily="34" charset="0"/>
                        </a:rPr>
                        <a:t>more</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than</a:t>
                      </a:r>
                      <a:r>
                        <a:rPr lang="de-DE" sz="1400" dirty="0">
                          <a:solidFill>
                            <a:srgbClr val="3F66C9"/>
                          </a:solidFill>
                          <a:latin typeface="Arial" panose="020B0604020202020204" pitchFamily="34" charset="0"/>
                          <a:cs typeface="Arial" panose="020B0604020202020204" pitchFamily="34" charset="0"/>
                        </a:rPr>
                        <a:t> 300,000 Euro</a:t>
                      </a:r>
                    </a:p>
                  </a:txBody>
                  <a:tcPr anchor="ctr"/>
                </a:tc>
                <a:tc>
                  <a:txBody>
                    <a:bodyPr/>
                    <a:lstStyle/>
                    <a:p>
                      <a:r>
                        <a:rPr lang="de-DE" sz="1400" dirty="0" err="1">
                          <a:solidFill>
                            <a:srgbClr val="3F66C9"/>
                          </a:solidFill>
                          <a:latin typeface="Arial" panose="020B0604020202020204" pitchFamily="34" charset="0"/>
                          <a:cs typeface="Arial" panose="020B0604020202020204" pitchFamily="34" charset="0"/>
                        </a:rPr>
                        <a:t>imprisonment</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from</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one</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to</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ten</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years</a:t>
                      </a:r>
                      <a:endParaRPr lang="de-DE" sz="1400" dirty="0">
                        <a:solidFill>
                          <a:srgbClr val="3F66C9"/>
                        </a:solidFill>
                        <a:latin typeface="Arial" panose="020B0604020202020204" pitchFamily="34" charset="0"/>
                        <a:cs typeface="Arial" panose="020B0604020202020204" pitchFamily="34" charset="0"/>
                      </a:endParaRPr>
                    </a:p>
                  </a:txBody>
                  <a:tcPr anchor="ctr"/>
                </a:tc>
                <a:tc>
                  <a:txBody>
                    <a:bodyPr/>
                    <a:lstStyle/>
                    <a:p>
                      <a:r>
                        <a:rPr lang="de-DE" sz="1400" dirty="0">
                          <a:solidFill>
                            <a:srgbClr val="3F66C9"/>
                          </a:solidFill>
                          <a:latin typeface="Arial" panose="020B0604020202020204" pitchFamily="34" charset="0"/>
                          <a:cs typeface="Arial" panose="020B0604020202020204" pitchFamily="34" charset="0"/>
                        </a:rPr>
                        <a:t>sec 168f (4) </a:t>
                      </a:r>
                      <a:r>
                        <a:rPr lang="de-DE" sz="1400" dirty="0" err="1">
                          <a:solidFill>
                            <a:srgbClr val="3F66C9"/>
                          </a:solidFill>
                          <a:latin typeface="Arial" panose="020B0604020202020204" pitchFamily="34" charset="0"/>
                          <a:cs typeface="Arial" panose="020B0604020202020204" pitchFamily="34" charset="0"/>
                        </a:rPr>
                        <a:t>second</a:t>
                      </a:r>
                      <a:r>
                        <a:rPr lang="de-DE" sz="1400" dirty="0">
                          <a:solidFill>
                            <a:srgbClr val="3F66C9"/>
                          </a:solidFill>
                          <a:latin typeface="Arial" panose="020B0604020202020204" pitchFamily="34" charset="0"/>
                          <a:cs typeface="Arial" panose="020B0604020202020204" pitchFamily="34" charset="0"/>
                        </a:rPr>
                        <a:t> </a:t>
                      </a:r>
                      <a:r>
                        <a:rPr lang="de-DE" sz="1400" dirty="0" err="1">
                          <a:solidFill>
                            <a:srgbClr val="3F66C9"/>
                          </a:solidFill>
                          <a:latin typeface="Arial" panose="020B0604020202020204" pitchFamily="34" charset="0"/>
                          <a:cs typeface="Arial" panose="020B0604020202020204" pitchFamily="34" charset="0"/>
                        </a:rPr>
                        <a:t>part</a:t>
                      </a:r>
                      <a:r>
                        <a:rPr lang="de-DE" sz="1400" dirty="0">
                          <a:solidFill>
                            <a:srgbClr val="3F66C9"/>
                          </a:solidFill>
                          <a:latin typeface="Arial" panose="020B0604020202020204" pitchFamily="34" charset="0"/>
                          <a:cs typeface="Arial" panose="020B0604020202020204" pitchFamily="34" charset="0"/>
                        </a:rPr>
                        <a:t> ACC</a:t>
                      </a:r>
                    </a:p>
                  </a:txBody>
                  <a:tcPr anchor="ctr"/>
                </a:tc>
                <a:extLst>
                  <a:ext uri="{0D108BD9-81ED-4DB2-BD59-A6C34878D82A}">
                    <a16:rowId xmlns:a16="http://schemas.microsoft.com/office/drawing/2014/main" val="3747308504"/>
                  </a:ext>
                </a:extLst>
              </a:tr>
            </a:tbl>
          </a:graphicData>
        </a:graphic>
      </p:graphicFrame>
    </p:spTree>
    <p:extLst>
      <p:ext uri="{BB962C8B-B14F-4D97-AF65-F5344CB8AC3E}">
        <p14:creationId xmlns:p14="http://schemas.microsoft.com/office/powerpoint/2010/main" val="4270973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2041CF-B3F8-CA51-1B15-63223EFD8474}"/>
            </a:ext>
          </a:extLst>
        </p:cNvPr>
        <p:cNvGrpSpPr/>
        <p:nvPr/>
      </p:nvGrpSpPr>
      <p:grpSpPr>
        <a:xfrm>
          <a:off x="0" y="0"/>
          <a:ext cx="0" cy="0"/>
          <a:chOff x="0" y="0"/>
          <a:chExt cx="0" cy="0"/>
        </a:xfrm>
      </p:grpSpPr>
      <p:sp>
        <p:nvSpPr>
          <p:cNvPr id="2" name="Textplatzhalter 1">
            <a:extLst>
              <a:ext uri="{FF2B5EF4-FFF2-40B4-BE49-F238E27FC236}">
                <a16:creationId xmlns:a16="http://schemas.microsoft.com/office/drawing/2014/main" id="{77F42D6E-1B05-8325-9EF5-9290C1166DF7}"/>
              </a:ext>
            </a:extLst>
          </p:cNvPr>
          <p:cNvSpPr>
            <a:spLocks noGrp="1"/>
          </p:cNvSpPr>
          <p:nvPr>
            <p:ph type="body" idx="1"/>
          </p:nvPr>
        </p:nvSpPr>
        <p:spPr>
          <a:xfrm>
            <a:off x="633105" y="390635"/>
            <a:ext cx="8548995" cy="738150"/>
          </a:xfrm>
        </p:spPr>
        <p:txBody>
          <a:bodyPr>
            <a:normAutofit fontScale="47500" lnSpcReduction="20000"/>
          </a:bodyPr>
          <a:lstStyle/>
          <a:p>
            <a:r>
              <a:rPr lang="en-GB" noProof="0" dirty="0">
                <a:solidFill>
                  <a:srgbClr val="EAB200"/>
                </a:solidFill>
                <a:latin typeface="Arial" panose="020B0604020202020204" pitchFamily="34" charset="0"/>
                <a:cs typeface="Arial" panose="020B0604020202020204" pitchFamily="34" charset="0"/>
              </a:rPr>
              <a:t>Sec 168g ACC </a:t>
            </a:r>
            <a:r>
              <a:rPr lang="en-GB" b="0" noProof="0" dirty="0">
                <a:solidFill>
                  <a:srgbClr val="EAB200"/>
                </a:solidFill>
                <a:latin typeface="Arial" panose="020B0604020202020204" pitchFamily="34" charset="0"/>
                <a:cs typeface="Arial" panose="020B0604020202020204" pitchFamily="34" charset="0"/>
              </a:rPr>
              <a:t>| </a:t>
            </a:r>
            <a:r>
              <a:rPr lang="en-GB" b="0" noProof="0" dirty="0">
                <a:latin typeface="Arial" panose="020B0604020202020204" pitchFamily="34" charset="0"/>
                <a:cs typeface="Arial" panose="020B0604020202020204" pitchFamily="34" charset="0"/>
              </a:rPr>
              <a:t>Misuse of Funds and Assets Affecting the Financial Interests of the European Union</a:t>
            </a:r>
            <a:endParaRPr lang="en-GB" sz="5400" b="0" noProof="0" dirty="0">
              <a:solidFill>
                <a:srgbClr val="EAB200"/>
              </a:solidFill>
              <a:latin typeface="Arial" panose="020B0604020202020204" pitchFamily="34" charset="0"/>
              <a:cs typeface="Arial" panose="020B0604020202020204" pitchFamily="34" charset="0"/>
            </a:endParaRPr>
          </a:p>
        </p:txBody>
      </p:sp>
      <p:sp>
        <p:nvSpPr>
          <p:cNvPr id="6" name="Fußzeilenplatzhalter 5">
            <a:extLst>
              <a:ext uri="{FF2B5EF4-FFF2-40B4-BE49-F238E27FC236}">
                <a16:creationId xmlns:a16="http://schemas.microsoft.com/office/drawing/2014/main" id="{00362C35-BB7A-706B-0387-6CD4F4CDCF5F}"/>
              </a:ext>
            </a:extLst>
          </p:cNvPr>
          <p:cNvSpPr>
            <a:spLocks noGrp="1"/>
          </p:cNvSpPr>
          <p:nvPr>
            <p:ph type="ftr" sz="quarter" idx="17"/>
          </p:nvPr>
        </p:nvSpPr>
        <p:spPr>
          <a:xfrm>
            <a:off x="6334715" y="5980618"/>
            <a:ext cx="3280589" cy="345009"/>
          </a:xfrm>
        </p:spPr>
        <p:txBody>
          <a:bodyPr/>
          <a:lstStyle/>
          <a:p>
            <a:pPr rtl="0"/>
            <a:r>
              <a:rPr lang="en-GB" sz="1800" noProof="0" dirty="0"/>
              <a:t>Kathrin Stiebellehner</a:t>
            </a:r>
          </a:p>
        </p:txBody>
      </p:sp>
      <p:sp>
        <p:nvSpPr>
          <p:cNvPr id="7" name="Foliennummernplatzhalter 6">
            <a:extLst>
              <a:ext uri="{FF2B5EF4-FFF2-40B4-BE49-F238E27FC236}">
                <a16:creationId xmlns:a16="http://schemas.microsoft.com/office/drawing/2014/main" id="{590AF3EA-618E-681C-878C-45E32E63A71F}"/>
              </a:ext>
            </a:extLst>
          </p:cNvPr>
          <p:cNvSpPr>
            <a:spLocks noGrp="1"/>
          </p:cNvSpPr>
          <p:nvPr>
            <p:ph type="sldNum" sz="quarter" idx="18"/>
          </p:nvPr>
        </p:nvSpPr>
        <p:spPr>
          <a:xfrm>
            <a:off x="8887099" y="5967526"/>
            <a:ext cx="590157" cy="345009"/>
          </a:xfrm>
        </p:spPr>
        <p:txBody>
          <a:bodyPr/>
          <a:lstStyle/>
          <a:p>
            <a:pPr rtl="0"/>
            <a:fld id="{8699F50C-BE38-4BD0-BA84-9B090E1F2B9B}" type="slidenum">
              <a:rPr lang="en-GB" noProof="0" smtClean="0"/>
              <a:t>6</a:t>
            </a:fld>
            <a:endParaRPr lang="en-GB" noProof="0" dirty="0"/>
          </a:p>
        </p:txBody>
      </p:sp>
      <p:sp>
        <p:nvSpPr>
          <p:cNvPr id="14" name="Rectangle 2">
            <a:extLst>
              <a:ext uri="{FF2B5EF4-FFF2-40B4-BE49-F238E27FC236}">
                <a16:creationId xmlns:a16="http://schemas.microsoft.com/office/drawing/2014/main" id="{5D7D05DC-A236-3B4A-8A79-8F5CDA4BA808}"/>
              </a:ext>
            </a:extLst>
          </p:cNvPr>
          <p:cNvSpPr>
            <a:spLocks noGrp="1" noChangeArrowheads="1"/>
          </p:cNvSpPr>
          <p:nvPr>
            <p:ph sz="half" idx="13"/>
          </p:nvPr>
        </p:nvSpPr>
        <p:spPr bwMode="auto">
          <a:xfrm>
            <a:off x="598488" y="1346200"/>
            <a:ext cx="8583612" cy="4483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rm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34000"/>
              </a:lnSpc>
              <a:spcBef>
                <a:spcPts val="600"/>
              </a:spcBef>
              <a:spcAft>
                <a:spcPts val="600"/>
              </a:spcAft>
              <a:buClrTx/>
              <a:buSzTx/>
              <a:buFontTx/>
              <a:buNone/>
              <a:tabLst/>
            </a:pPr>
            <a:r>
              <a:rPr kumimoji="0" lang="en-GB" sz="1600" i="0" u="none" strike="noStrike" cap="none" normalizeH="0" baseline="0" noProof="0" dirty="0">
                <a:ln>
                  <a:noFill/>
                </a:ln>
                <a:solidFill>
                  <a:schemeClr val="bg1"/>
                </a:solidFill>
                <a:effectLst/>
              </a:rPr>
              <a:t>(1) Any </a:t>
            </a:r>
            <a:r>
              <a:rPr kumimoji="0" lang="en-GB" sz="1600" b="1" i="0" u="none" strike="noStrike" cap="none" normalizeH="0" baseline="0" noProof="0" dirty="0">
                <a:ln>
                  <a:noFill/>
                </a:ln>
                <a:solidFill>
                  <a:srgbClr val="EAB200"/>
                </a:solidFill>
                <a:effectLst/>
              </a:rPr>
              <a:t>public official </a:t>
            </a:r>
            <a:r>
              <a:rPr kumimoji="0" lang="en-GB" sz="1600" i="0" u="none" strike="noStrike" cap="none" normalizeH="0" baseline="0" noProof="0" dirty="0">
                <a:ln>
                  <a:noFill/>
                </a:ln>
                <a:solidFill>
                  <a:schemeClr val="bg1"/>
                </a:solidFill>
                <a:effectLst/>
              </a:rPr>
              <a:t>who, directly or indirectly, administers </a:t>
            </a:r>
            <a:r>
              <a:rPr kumimoji="0" lang="en-GB" sz="1600" b="1" i="0" u="none" strike="noStrike" cap="none" normalizeH="0" baseline="0" noProof="0" dirty="0">
                <a:ln>
                  <a:noFill/>
                </a:ln>
                <a:solidFill>
                  <a:srgbClr val="EAB200"/>
                </a:solidFill>
                <a:effectLst/>
              </a:rPr>
              <a:t>funds or assets </a:t>
            </a:r>
            <a:r>
              <a:rPr kumimoji="0" lang="en-GB" sz="1600" i="0" u="none" strike="noStrike" cap="none" normalizeH="0" baseline="0" noProof="0" dirty="0">
                <a:ln>
                  <a:noFill/>
                </a:ln>
                <a:solidFill>
                  <a:schemeClr val="bg1"/>
                </a:solidFill>
                <a:effectLst/>
              </a:rPr>
              <a:t>and commits such funds </a:t>
            </a:r>
            <a:r>
              <a:rPr kumimoji="0" lang="en-GB" sz="1600" b="1" i="0" u="none" strike="noStrike" cap="none" normalizeH="0" baseline="0" noProof="0" dirty="0">
                <a:ln>
                  <a:noFill/>
                </a:ln>
                <a:solidFill>
                  <a:srgbClr val="EAB200"/>
                </a:solidFill>
                <a:effectLst/>
              </a:rPr>
              <a:t>contrary to their designated purpose</a:t>
            </a:r>
            <a:r>
              <a:rPr kumimoji="0" lang="en-GB" sz="1600" i="0" u="none" strike="noStrike" cap="none" normalizeH="0" baseline="0" noProof="0" dirty="0">
                <a:ln>
                  <a:noFill/>
                </a:ln>
                <a:solidFill>
                  <a:schemeClr val="bg1"/>
                </a:solidFill>
                <a:effectLst/>
              </a:rPr>
              <a:t>, disburses them contrary to their designated purpose, or allocates or uses other assets contrary to their designated purpose, and thereby </a:t>
            </a:r>
            <a:r>
              <a:rPr kumimoji="0" lang="en-GB" sz="1600" b="1" i="0" u="none" strike="noStrike" cap="none" normalizeH="0" baseline="0" noProof="0" dirty="0">
                <a:ln>
                  <a:noFill/>
                </a:ln>
                <a:solidFill>
                  <a:srgbClr val="EAB200"/>
                </a:solidFill>
                <a:effectLst/>
              </a:rPr>
              <a:t>damages the financial interests of the European Union</a:t>
            </a:r>
            <a:r>
              <a:rPr kumimoji="0" lang="en-GB" sz="1600" i="0" u="none" strike="noStrike" cap="none" normalizeH="0" baseline="0" noProof="0" dirty="0">
                <a:ln>
                  <a:noFill/>
                </a:ln>
                <a:solidFill>
                  <a:schemeClr val="bg1"/>
                </a:solidFill>
                <a:effectLst/>
              </a:rPr>
              <a:t>, shall be liable to imprisonment for up to six months or to a fine of up to 360 daily penalty units.</a:t>
            </a:r>
          </a:p>
          <a:p>
            <a:pPr marL="0" marR="0" lvl="0" indent="0" algn="l" defTabSz="914400" rtl="0" eaLnBrk="0" fontAlgn="base" latinLnBrk="0" hangingPunct="0">
              <a:lnSpc>
                <a:spcPct val="134000"/>
              </a:lnSpc>
              <a:spcBef>
                <a:spcPts val="600"/>
              </a:spcBef>
              <a:spcAft>
                <a:spcPts val="600"/>
              </a:spcAft>
              <a:buClrTx/>
              <a:buSzTx/>
              <a:buFontTx/>
              <a:buNone/>
              <a:tabLst/>
            </a:pPr>
            <a:r>
              <a:rPr kumimoji="0" lang="en-GB" sz="1600" i="0" u="none" strike="noStrike" cap="none" normalizeH="0" baseline="0" noProof="0" dirty="0">
                <a:ln>
                  <a:noFill/>
                </a:ln>
                <a:solidFill>
                  <a:schemeClr val="bg1"/>
                </a:solidFill>
                <a:effectLst/>
              </a:rPr>
              <a:t>(2) Any person who, by the act, causes </a:t>
            </a:r>
            <a:r>
              <a:rPr kumimoji="0" lang="en-GB" sz="1600" b="1" i="0" u="none" strike="noStrike" cap="none" normalizeH="0" baseline="0" noProof="0" dirty="0">
                <a:ln>
                  <a:noFill/>
                </a:ln>
                <a:solidFill>
                  <a:srgbClr val="EAB200"/>
                </a:solidFill>
                <a:effectLst/>
              </a:rPr>
              <a:t>damage exceeding EUR 5,000</a:t>
            </a:r>
            <a:r>
              <a:rPr kumimoji="0" lang="en-GB" sz="1600" i="0" u="none" strike="noStrike" cap="none" normalizeH="0" baseline="0" noProof="0" dirty="0">
                <a:ln>
                  <a:noFill/>
                </a:ln>
                <a:solidFill>
                  <a:schemeClr val="bg1"/>
                </a:solidFill>
                <a:effectLst/>
              </a:rPr>
              <a:t>, or commits the act as a member of a </a:t>
            </a:r>
            <a:r>
              <a:rPr kumimoji="0" lang="en-GB" sz="1600" b="1" i="0" u="none" strike="noStrike" cap="none" normalizeH="0" baseline="0" noProof="0" dirty="0">
                <a:ln>
                  <a:noFill/>
                </a:ln>
                <a:solidFill>
                  <a:srgbClr val="EAB200"/>
                </a:solidFill>
                <a:effectLst/>
              </a:rPr>
              <a:t>criminal organisation</a:t>
            </a:r>
            <a:r>
              <a:rPr kumimoji="0" lang="en-GB" sz="1600" i="0" u="none" strike="noStrike" cap="none" normalizeH="0" baseline="0" noProof="0" dirty="0">
                <a:ln>
                  <a:noFill/>
                </a:ln>
                <a:solidFill>
                  <a:schemeClr val="bg1"/>
                </a:solidFill>
                <a:effectLst/>
              </a:rPr>
              <a:t>, shall be liable to imprisonment for up to three years.</a:t>
            </a:r>
          </a:p>
          <a:p>
            <a:pPr marL="0" marR="0" lvl="0" indent="0" algn="l" defTabSz="914400" rtl="0" eaLnBrk="0" fontAlgn="base" latinLnBrk="0" hangingPunct="0">
              <a:lnSpc>
                <a:spcPct val="134000"/>
              </a:lnSpc>
              <a:spcBef>
                <a:spcPts val="600"/>
              </a:spcBef>
              <a:spcAft>
                <a:spcPts val="600"/>
              </a:spcAft>
              <a:buClrTx/>
              <a:buSzTx/>
              <a:buFontTx/>
              <a:buNone/>
              <a:tabLst/>
            </a:pPr>
            <a:r>
              <a:rPr kumimoji="0" lang="en-GB" sz="1600" i="0" u="none" strike="noStrike" cap="none" normalizeH="0" baseline="0" noProof="0" dirty="0">
                <a:ln>
                  <a:noFill/>
                </a:ln>
                <a:solidFill>
                  <a:schemeClr val="bg1"/>
                </a:solidFill>
                <a:effectLst/>
              </a:rPr>
              <a:t>(3) Any person who, by the act, causes </a:t>
            </a:r>
            <a:r>
              <a:rPr kumimoji="0" lang="en-GB" sz="1600" b="1" i="0" u="none" strike="noStrike" cap="none" normalizeH="0" baseline="0" noProof="0" dirty="0">
                <a:ln>
                  <a:noFill/>
                </a:ln>
                <a:solidFill>
                  <a:srgbClr val="EAB200"/>
                </a:solidFill>
                <a:effectLst/>
              </a:rPr>
              <a:t>damage exceeding EUR 100,000</a:t>
            </a:r>
            <a:r>
              <a:rPr kumimoji="0" lang="en-GB" sz="1600" i="0" u="none" strike="noStrike" cap="none" normalizeH="0" baseline="0" noProof="0" dirty="0">
                <a:ln>
                  <a:noFill/>
                </a:ln>
                <a:solidFill>
                  <a:schemeClr val="bg1"/>
                </a:solidFill>
                <a:effectLst/>
              </a:rPr>
              <a:t>, shall be liable to imprisonment from six months up to five years; where the </a:t>
            </a:r>
            <a:r>
              <a:rPr kumimoji="0" lang="en-GB" sz="1600" b="1" i="0" u="none" strike="noStrike" cap="none" normalizeH="0" baseline="0" noProof="0" dirty="0">
                <a:ln>
                  <a:noFill/>
                </a:ln>
                <a:solidFill>
                  <a:srgbClr val="EAB200"/>
                </a:solidFill>
                <a:effectLst/>
              </a:rPr>
              <a:t>damage exceeds EUR 300,000</a:t>
            </a:r>
            <a:r>
              <a:rPr kumimoji="0" lang="en-GB" sz="1600" i="0" u="none" strike="noStrike" cap="none" normalizeH="0" baseline="0" noProof="0" dirty="0">
                <a:ln>
                  <a:noFill/>
                </a:ln>
                <a:solidFill>
                  <a:schemeClr val="bg1"/>
                </a:solidFill>
                <a:effectLst/>
              </a:rPr>
              <a:t>, the penalty shall be imprisonment from one to ten years.</a:t>
            </a:r>
          </a:p>
        </p:txBody>
      </p:sp>
      <p:pic>
        <p:nvPicPr>
          <p:cNvPr id="3" name="Grafik 2">
            <a:extLst>
              <a:ext uri="{FF2B5EF4-FFF2-40B4-BE49-F238E27FC236}">
                <a16:creationId xmlns:a16="http://schemas.microsoft.com/office/drawing/2014/main" id="{CA26A2D4-F240-76B8-88B6-00B02EA6BE44}"/>
              </a:ext>
            </a:extLst>
          </p:cNvPr>
          <p:cNvPicPr>
            <a:picLocks noChangeAspect="1"/>
          </p:cNvPicPr>
          <p:nvPr/>
        </p:nvPicPr>
        <p:blipFill>
          <a:blip r:embed="rId2"/>
          <a:stretch>
            <a:fillRect/>
          </a:stretch>
        </p:blipFill>
        <p:spPr>
          <a:xfrm>
            <a:off x="8455068" y="5962788"/>
            <a:ext cx="698395" cy="349198"/>
          </a:xfrm>
          <a:prstGeom prst="rect">
            <a:avLst/>
          </a:prstGeom>
        </p:spPr>
      </p:pic>
    </p:spTree>
    <p:extLst>
      <p:ext uri="{BB962C8B-B14F-4D97-AF65-F5344CB8AC3E}">
        <p14:creationId xmlns:p14="http://schemas.microsoft.com/office/powerpoint/2010/main" val="1716005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E1B8EC-C43C-AE5F-0D19-70FE2E36368B}"/>
            </a:ext>
          </a:extLst>
        </p:cNvPr>
        <p:cNvGrpSpPr/>
        <p:nvPr/>
      </p:nvGrpSpPr>
      <p:grpSpPr>
        <a:xfrm>
          <a:off x="0" y="0"/>
          <a:ext cx="0" cy="0"/>
          <a:chOff x="0" y="0"/>
          <a:chExt cx="0" cy="0"/>
        </a:xfrm>
      </p:grpSpPr>
      <p:sp>
        <p:nvSpPr>
          <p:cNvPr id="2" name="Textplatzhalter 1">
            <a:extLst>
              <a:ext uri="{FF2B5EF4-FFF2-40B4-BE49-F238E27FC236}">
                <a16:creationId xmlns:a16="http://schemas.microsoft.com/office/drawing/2014/main" id="{2C73677C-F144-8ECC-9090-77FAD46E7766}"/>
              </a:ext>
            </a:extLst>
          </p:cNvPr>
          <p:cNvSpPr>
            <a:spLocks noGrp="1"/>
          </p:cNvSpPr>
          <p:nvPr>
            <p:ph type="body" idx="1"/>
          </p:nvPr>
        </p:nvSpPr>
        <p:spPr>
          <a:xfrm>
            <a:off x="633105" y="390635"/>
            <a:ext cx="8488913" cy="738150"/>
          </a:xfrm>
        </p:spPr>
        <p:txBody>
          <a:bodyPr>
            <a:normAutofit/>
          </a:bodyPr>
          <a:lstStyle/>
          <a:p>
            <a:r>
              <a:rPr lang="en-GB" sz="4000" dirty="0">
                <a:latin typeface="Arial" panose="020B0604020202020204" pitchFamily="34" charset="0"/>
                <a:cs typeface="Arial" panose="020B0604020202020204" pitchFamily="34" charset="0"/>
              </a:rPr>
              <a:t>Anti-Corruption</a:t>
            </a:r>
            <a:endParaRPr lang="en-GB" sz="4000" noProof="0" dirty="0">
              <a:latin typeface="Arial" panose="020B0604020202020204" pitchFamily="34" charset="0"/>
              <a:cs typeface="Arial" panose="020B0604020202020204" pitchFamily="34" charset="0"/>
            </a:endParaRPr>
          </a:p>
        </p:txBody>
      </p:sp>
      <p:sp>
        <p:nvSpPr>
          <p:cNvPr id="6" name="Fußzeilenplatzhalter 5">
            <a:extLst>
              <a:ext uri="{FF2B5EF4-FFF2-40B4-BE49-F238E27FC236}">
                <a16:creationId xmlns:a16="http://schemas.microsoft.com/office/drawing/2014/main" id="{7311B7E3-2EE0-FC7F-24E4-272E9655354F}"/>
              </a:ext>
            </a:extLst>
          </p:cNvPr>
          <p:cNvSpPr>
            <a:spLocks noGrp="1"/>
          </p:cNvSpPr>
          <p:nvPr>
            <p:ph type="ftr" sz="quarter" idx="17"/>
          </p:nvPr>
        </p:nvSpPr>
        <p:spPr>
          <a:xfrm>
            <a:off x="6334715" y="5980618"/>
            <a:ext cx="3280589" cy="345009"/>
          </a:xfrm>
        </p:spPr>
        <p:txBody>
          <a:bodyPr/>
          <a:lstStyle/>
          <a:p>
            <a:pPr rtl="0"/>
            <a:r>
              <a:rPr lang="en-GB" sz="1800" noProof="0" dirty="0"/>
              <a:t>Kathrin Stiebellehner</a:t>
            </a:r>
          </a:p>
        </p:txBody>
      </p:sp>
      <p:sp>
        <p:nvSpPr>
          <p:cNvPr id="7" name="Foliennummernplatzhalter 6">
            <a:extLst>
              <a:ext uri="{FF2B5EF4-FFF2-40B4-BE49-F238E27FC236}">
                <a16:creationId xmlns:a16="http://schemas.microsoft.com/office/drawing/2014/main" id="{7261A714-235E-F913-A534-EAF5F3A66422}"/>
              </a:ext>
            </a:extLst>
          </p:cNvPr>
          <p:cNvSpPr>
            <a:spLocks noGrp="1"/>
          </p:cNvSpPr>
          <p:nvPr>
            <p:ph type="sldNum" sz="quarter" idx="18"/>
          </p:nvPr>
        </p:nvSpPr>
        <p:spPr>
          <a:xfrm>
            <a:off x="8887099" y="5967526"/>
            <a:ext cx="590157" cy="345009"/>
          </a:xfrm>
        </p:spPr>
        <p:txBody>
          <a:bodyPr/>
          <a:lstStyle/>
          <a:p>
            <a:pPr rtl="0"/>
            <a:fld id="{8699F50C-BE38-4BD0-BA84-9B090E1F2B9B}" type="slidenum">
              <a:rPr lang="en-GB" noProof="0" smtClean="0"/>
              <a:t>7</a:t>
            </a:fld>
            <a:endParaRPr lang="en-GB" noProof="0" dirty="0"/>
          </a:p>
        </p:txBody>
      </p:sp>
      <p:sp>
        <p:nvSpPr>
          <p:cNvPr id="9" name="Inhaltsplatzhalter 8">
            <a:extLst>
              <a:ext uri="{FF2B5EF4-FFF2-40B4-BE49-F238E27FC236}">
                <a16:creationId xmlns:a16="http://schemas.microsoft.com/office/drawing/2014/main" id="{28592B47-ADA8-E18F-B71C-9A1202896755}"/>
              </a:ext>
            </a:extLst>
          </p:cNvPr>
          <p:cNvSpPr>
            <a:spLocks noGrp="1"/>
          </p:cNvSpPr>
          <p:nvPr>
            <p:ph sz="half" idx="13"/>
          </p:nvPr>
        </p:nvSpPr>
        <p:spPr>
          <a:xfrm>
            <a:off x="598244" y="1489166"/>
            <a:ext cx="8523774" cy="4491452"/>
          </a:xfrm>
        </p:spPr>
        <p:txBody>
          <a:bodyPr>
            <a:noAutofit/>
          </a:bodyPr>
          <a:lstStyle/>
          <a:p>
            <a:pPr marL="434975" indent="-344488">
              <a:lnSpc>
                <a:spcPct val="120000"/>
              </a:lnSpc>
              <a:spcBef>
                <a:spcPts val="0"/>
              </a:spcBef>
              <a:buClr>
                <a:schemeClr val="bg1"/>
              </a:buClr>
              <a:buFont typeface="Courier New" panose="02070309020205020404" pitchFamily="49" charset="0"/>
              <a:buChar char="o"/>
            </a:pPr>
            <a:r>
              <a:rPr lang="en-GB" sz="1600" b="1" dirty="0">
                <a:latin typeface="Arial" panose="020B0604020202020204" pitchFamily="34" charset="0"/>
                <a:cs typeface="Arial" panose="020B0604020202020204" pitchFamily="34" charset="0"/>
              </a:rPr>
              <a:t>V</a:t>
            </a:r>
            <a:r>
              <a:rPr lang="en-GB" sz="1600" b="1" noProof="0" dirty="0" err="1">
                <a:latin typeface="Arial" panose="020B0604020202020204" pitchFamily="34" charset="0"/>
                <a:cs typeface="Arial" panose="020B0604020202020204" pitchFamily="34" charset="0"/>
              </a:rPr>
              <a:t>arious</a:t>
            </a:r>
            <a:r>
              <a:rPr lang="en-GB" sz="1600" b="1" noProof="0" dirty="0">
                <a:latin typeface="Arial" panose="020B0604020202020204" pitchFamily="34" charset="0"/>
                <a:cs typeface="Arial" panose="020B0604020202020204" pitchFamily="34" charset="0"/>
              </a:rPr>
              <a:t> forms of corruption</a:t>
            </a:r>
            <a:r>
              <a:rPr lang="en-GB" sz="1600" b="1" dirty="0">
                <a:latin typeface="Arial" panose="020B0604020202020204" pitchFamily="34" charset="0"/>
                <a:cs typeface="Arial" panose="020B0604020202020204" pitchFamily="34" charset="0"/>
              </a:rPr>
              <a:t> in sec 304 et </a:t>
            </a:r>
            <a:r>
              <a:rPr lang="en-GB" sz="1600" b="1" dirty="0" err="1">
                <a:latin typeface="Arial" panose="020B0604020202020204" pitchFamily="34" charset="0"/>
                <a:cs typeface="Arial" panose="020B0604020202020204" pitchFamily="34" charset="0"/>
              </a:rPr>
              <a:t>seq</a:t>
            </a:r>
            <a:r>
              <a:rPr lang="en-GB" sz="1600" b="1" dirty="0">
                <a:latin typeface="Arial" panose="020B0604020202020204" pitchFamily="34" charset="0"/>
                <a:cs typeface="Arial" panose="020B0604020202020204" pitchFamily="34" charset="0"/>
              </a:rPr>
              <a:t> ACC</a:t>
            </a:r>
          </a:p>
          <a:p>
            <a:pPr marL="758825" lvl="1" indent="-223838">
              <a:lnSpc>
                <a:spcPct val="120000"/>
              </a:lnSpc>
              <a:spcBef>
                <a:spcPts val="0"/>
              </a:spcBef>
              <a:buClr>
                <a:schemeClr val="bg1"/>
              </a:buClr>
              <a:buFont typeface="Courier New" panose="02070309020205020404" pitchFamily="49" charset="0"/>
              <a:buChar char="o"/>
            </a:pPr>
            <a:r>
              <a:rPr lang="en-GB" sz="1400" noProof="0" dirty="0">
                <a:latin typeface="Arial" panose="020B0604020202020204" pitchFamily="34" charset="0"/>
                <a:cs typeface="Arial" panose="020B0604020202020204" pitchFamily="34" charset="0"/>
              </a:rPr>
              <a:t>active and passive forms</a:t>
            </a:r>
          </a:p>
          <a:p>
            <a:pPr marL="758825" lvl="1" indent="-223838">
              <a:lnSpc>
                <a:spcPct val="120000"/>
              </a:lnSpc>
              <a:spcBef>
                <a:spcPts val="0"/>
              </a:spcBef>
              <a:buClr>
                <a:schemeClr val="bg1"/>
              </a:buClr>
              <a:buFont typeface="Courier New" panose="02070309020205020404" pitchFamily="49" charset="0"/>
              <a:buChar char="o"/>
            </a:pPr>
            <a:r>
              <a:rPr lang="en-GB" sz="1400" dirty="0">
                <a:latin typeface="Arial" panose="020B0604020202020204" pitchFamily="34" charset="0"/>
                <a:cs typeface="Arial" panose="020B0604020202020204" pitchFamily="34" charset="0"/>
              </a:rPr>
              <a:t>with and without breach of duty</a:t>
            </a:r>
          </a:p>
          <a:p>
            <a:pPr marL="758825" lvl="1" indent="-223838">
              <a:lnSpc>
                <a:spcPct val="120000"/>
              </a:lnSpc>
              <a:spcBef>
                <a:spcPts val="0"/>
              </a:spcBef>
              <a:buClr>
                <a:schemeClr val="bg1"/>
              </a:buClr>
              <a:buFont typeface="Courier New" panose="02070309020205020404" pitchFamily="49" charset="0"/>
              <a:buChar char="o"/>
            </a:pPr>
            <a:endParaRPr lang="en-GB" sz="1400" dirty="0">
              <a:latin typeface="Arial" panose="020B0604020202020204" pitchFamily="34" charset="0"/>
              <a:cs typeface="Arial" panose="020B0604020202020204" pitchFamily="34" charset="0"/>
            </a:endParaRPr>
          </a:p>
          <a:p>
            <a:pPr marL="434975" indent="-344488">
              <a:lnSpc>
                <a:spcPct val="120000"/>
              </a:lnSpc>
              <a:spcBef>
                <a:spcPts val="0"/>
              </a:spcBef>
              <a:buClr>
                <a:schemeClr val="bg1"/>
              </a:buClr>
              <a:buFont typeface="Courier New" panose="02070309020205020404" pitchFamily="49" charset="0"/>
              <a:buChar char="o"/>
            </a:pPr>
            <a:r>
              <a:rPr lang="en-GB" sz="1600" b="1" noProof="0" dirty="0">
                <a:latin typeface="Arial" panose="020B0604020202020204" pitchFamily="34" charset="0"/>
                <a:cs typeface="Arial" panose="020B0604020202020204" pitchFamily="34" charset="0"/>
              </a:rPr>
              <a:t>Legal definition of the public official (sec 74 (1) 4b ACC)</a:t>
            </a:r>
          </a:p>
          <a:p>
            <a:pPr marL="758825" lvl="1" indent="-223838">
              <a:lnSpc>
                <a:spcPct val="120000"/>
              </a:lnSpc>
              <a:spcBef>
                <a:spcPts val="0"/>
              </a:spcBef>
              <a:buClr>
                <a:schemeClr val="bg1"/>
              </a:buClr>
              <a:buFont typeface="Courier New" panose="02070309020205020404" pitchFamily="49" charset="0"/>
              <a:buChar char="o"/>
            </a:pPr>
            <a:r>
              <a:rPr lang="en-GB" sz="1200" dirty="0">
                <a:latin typeface="Arial" panose="020B0604020202020204" pitchFamily="34" charset="0"/>
                <a:cs typeface="Arial" panose="020B0604020202020204" pitchFamily="34" charset="0"/>
              </a:rPr>
              <a:t>Any person who is an official or other servant within the meaning of the Staff Regulations of Officials of the European Union or the Conditions of Employment of Other Servants of the European Union, or who is seconded to the European Union by Member States or by public or private entities and entrusted with duties corresponding to those performed by officials or other servants of the European Union.</a:t>
            </a:r>
          </a:p>
          <a:p>
            <a:pPr marL="758825" lvl="1" indent="-223838">
              <a:lnSpc>
                <a:spcPct val="120000"/>
              </a:lnSpc>
              <a:spcBef>
                <a:spcPts val="0"/>
              </a:spcBef>
              <a:buClr>
                <a:schemeClr val="bg1"/>
              </a:buClr>
              <a:buFont typeface="Courier New" panose="02070309020205020404" pitchFamily="49" charset="0"/>
              <a:buChar char="o"/>
            </a:pPr>
            <a:r>
              <a:rPr lang="en-GB" sz="1200" dirty="0">
                <a:latin typeface="Arial" panose="020B0604020202020204" pitchFamily="34" charset="0"/>
                <a:cs typeface="Arial" panose="020B0604020202020204" pitchFamily="34" charset="0"/>
              </a:rPr>
              <a:t>Union officials shall also include, insofar as the Staff Regulations do not apply, the members of the institutions, bodies, offices, and agencies of the European Union established under the Treaty on the Functioning of the European Union or the Treaty on European Union, as well as the staff of those entities.</a:t>
            </a:r>
            <a:endParaRPr lang="en-GB" sz="1200" noProof="0" dirty="0">
              <a:latin typeface="Arial" panose="020B0604020202020204" pitchFamily="34" charset="0"/>
              <a:cs typeface="Arial" panose="020B0604020202020204" pitchFamily="34" charset="0"/>
            </a:endParaRPr>
          </a:p>
          <a:p>
            <a:pPr marL="1307303" lvl="1" indent="-344488">
              <a:lnSpc>
                <a:spcPct val="120000"/>
              </a:lnSpc>
              <a:spcBef>
                <a:spcPts val="0"/>
              </a:spcBef>
              <a:buClr>
                <a:schemeClr val="bg1"/>
              </a:buClr>
              <a:buFont typeface="Courier New" panose="02070309020205020404" pitchFamily="49" charset="0"/>
              <a:buChar char="o"/>
            </a:pPr>
            <a:endParaRPr lang="en-GB" sz="1050" b="1" noProof="0" dirty="0">
              <a:latin typeface="Arial" panose="020B0604020202020204" pitchFamily="34" charset="0"/>
              <a:cs typeface="Arial" panose="020B0604020202020204" pitchFamily="34" charset="0"/>
            </a:endParaRPr>
          </a:p>
          <a:p>
            <a:pPr marL="434975" indent="-344488">
              <a:lnSpc>
                <a:spcPct val="120000"/>
              </a:lnSpc>
              <a:spcBef>
                <a:spcPts val="0"/>
              </a:spcBef>
              <a:buClr>
                <a:schemeClr val="bg1"/>
              </a:buClr>
              <a:buFont typeface="Courier New" panose="02070309020205020404" pitchFamily="49" charset="0"/>
              <a:buChar char="o"/>
            </a:pPr>
            <a:r>
              <a:rPr lang="en-GB" sz="1600" b="1" dirty="0">
                <a:latin typeface="Arial" panose="020B0604020202020204" pitchFamily="34" charset="0"/>
                <a:cs typeface="Arial" panose="020B0604020202020204" pitchFamily="34" charset="0"/>
              </a:rPr>
              <a:t>Special corruption provisions for the intent of damaging EU financial interests</a:t>
            </a:r>
          </a:p>
          <a:p>
            <a:pPr marL="758825" lvl="1" indent="-223838">
              <a:lnSpc>
                <a:spcPct val="120000"/>
              </a:lnSpc>
              <a:spcBef>
                <a:spcPts val="0"/>
              </a:spcBef>
              <a:buClr>
                <a:schemeClr val="bg1"/>
              </a:buClr>
              <a:buFont typeface="Courier New" panose="02070309020205020404" pitchFamily="49" charset="0"/>
              <a:buChar char="o"/>
            </a:pPr>
            <a:r>
              <a:rPr lang="en-GB" sz="1400" dirty="0">
                <a:latin typeface="Arial" panose="020B0604020202020204" pitchFamily="34" charset="0"/>
                <a:cs typeface="Arial" panose="020B0604020202020204" pitchFamily="34" charset="0"/>
              </a:rPr>
              <a:t>Passive Bribery (sec 304 (3) ACC)</a:t>
            </a:r>
          </a:p>
          <a:p>
            <a:pPr marL="758825" lvl="1" indent="-223838">
              <a:lnSpc>
                <a:spcPct val="120000"/>
              </a:lnSpc>
              <a:spcBef>
                <a:spcPts val="0"/>
              </a:spcBef>
              <a:buClr>
                <a:schemeClr val="bg1"/>
              </a:buClr>
              <a:buFont typeface="Courier New" panose="02070309020205020404" pitchFamily="49" charset="0"/>
              <a:buChar char="o"/>
            </a:pPr>
            <a:r>
              <a:rPr lang="en-GB" sz="1400" dirty="0">
                <a:latin typeface="Arial" panose="020B0604020202020204" pitchFamily="34" charset="0"/>
                <a:cs typeface="Arial" panose="020B0604020202020204" pitchFamily="34" charset="0"/>
              </a:rPr>
              <a:t>Acceptance of advantages (sec 305 (5) ACC)</a:t>
            </a:r>
          </a:p>
          <a:p>
            <a:pPr marL="758825" lvl="1" indent="-223838">
              <a:lnSpc>
                <a:spcPct val="120000"/>
              </a:lnSpc>
              <a:spcBef>
                <a:spcPts val="0"/>
              </a:spcBef>
              <a:buClr>
                <a:schemeClr val="bg1"/>
              </a:buClr>
              <a:buFont typeface="Courier New" panose="02070309020205020404" pitchFamily="49" charset="0"/>
              <a:buChar char="o"/>
            </a:pPr>
            <a:r>
              <a:rPr lang="en-GB" sz="1400" dirty="0">
                <a:latin typeface="Arial" panose="020B0604020202020204" pitchFamily="34" charset="0"/>
                <a:cs typeface="Arial" panose="020B0604020202020204" pitchFamily="34" charset="0"/>
              </a:rPr>
              <a:t>Active bribery (sec 307 (3) ACC)</a:t>
            </a:r>
          </a:p>
          <a:p>
            <a:pPr marL="758825" lvl="1" indent="-223838">
              <a:lnSpc>
                <a:spcPct val="120000"/>
              </a:lnSpc>
              <a:spcBef>
                <a:spcPts val="0"/>
              </a:spcBef>
              <a:buClr>
                <a:schemeClr val="bg1"/>
              </a:buClr>
              <a:buFont typeface="Courier New" panose="02070309020205020404" pitchFamily="49" charset="0"/>
              <a:buChar char="o"/>
            </a:pPr>
            <a:r>
              <a:rPr lang="en-GB" sz="1400" dirty="0">
                <a:latin typeface="Arial" panose="020B0604020202020204" pitchFamily="34" charset="0"/>
                <a:cs typeface="Arial" panose="020B0604020202020204" pitchFamily="34" charset="0"/>
              </a:rPr>
              <a:t>Granting of advantages (sec 307a (3) ACC)</a:t>
            </a:r>
          </a:p>
        </p:txBody>
      </p:sp>
      <p:pic>
        <p:nvPicPr>
          <p:cNvPr id="3" name="Grafik 2">
            <a:extLst>
              <a:ext uri="{FF2B5EF4-FFF2-40B4-BE49-F238E27FC236}">
                <a16:creationId xmlns:a16="http://schemas.microsoft.com/office/drawing/2014/main" id="{B1086762-89ED-CD0C-2D58-746A9F5869DA}"/>
              </a:ext>
            </a:extLst>
          </p:cNvPr>
          <p:cNvPicPr>
            <a:picLocks noChangeAspect="1"/>
          </p:cNvPicPr>
          <p:nvPr/>
        </p:nvPicPr>
        <p:blipFill>
          <a:blip r:embed="rId2"/>
          <a:stretch>
            <a:fillRect/>
          </a:stretch>
        </p:blipFill>
        <p:spPr>
          <a:xfrm>
            <a:off x="8455068" y="5962788"/>
            <a:ext cx="698395" cy="349198"/>
          </a:xfrm>
          <a:prstGeom prst="rect">
            <a:avLst/>
          </a:prstGeom>
        </p:spPr>
      </p:pic>
    </p:spTree>
    <p:extLst>
      <p:ext uri="{BB962C8B-B14F-4D97-AF65-F5344CB8AC3E}">
        <p14:creationId xmlns:p14="http://schemas.microsoft.com/office/powerpoint/2010/main" val="3014832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0FBAF4-EEC6-4DB3-DD14-58D62108B01C}"/>
            </a:ext>
          </a:extLst>
        </p:cNvPr>
        <p:cNvGrpSpPr/>
        <p:nvPr/>
      </p:nvGrpSpPr>
      <p:grpSpPr>
        <a:xfrm>
          <a:off x="0" y="0"/>
          <a:ext cx="0" cy="0"/>
          <a:chOff x="0" y="0"/>
          <a:chExt cx="0" cy="0"/>
        </a:xfrm>
      </p:grpSpPr>
      <p:sp>
        <p:nvSpPr>
          <p:cNvPr id="2" name="Textplatzhalter 1">
            <a:extLst>
              <a:ext uri="{FF2B5EF4-FFF2-40B4-BE49-F238E27FC236}">
                <a16:creationId xmlns:a16="http://schemas.microsoft.com/office/drawing/2014/main" id="{3E98AB6E-A4D6-331B-D73B-8C34D7692AE6}"/>
              </a:ext>
            </a:extLst>
          </p:cNvPr>
          <p:cNvSpPr>
            <a:spLocks noGrp="1"/>
          </p:cNvSpPr>
          <p:nvPr>
            <p:ph type="body" idx="1"/>
          </p:nvPr>
        </p:nvSpPr>
        <p:spPr>
          <a:xfrm>
            <a:off x="633105" y="390635"/>
            <a:ext cx="8488913" cy="738150"/>
          </a:xfrm>
        </p:spPr>
        <p:txBody>
          <a:bodyPr>
            <a:normAutofit fontScale="92500" lnSpcReduction="20000"/>
          </a:bodyPr>
          <a:lstStyle/>
          <a:p>
            <a:r>
              <a:rPr lang="en-GB" noProof="0" dirty="0">
                <a:latin typeface="Arial" panose="020B0604020202020204" pitchFamily="34" charset="0"/>
                <a:cs typeface="Arial" panose="020B0604020202020204" pitchFamily="34" charset="0"/>
              </a:rPr>
              <a:t>Conclusion</a:t>
            </a:r>
          </a:p>
        </p:txBody>
      </p:sp>
      <p:sp>
        <p:nvSpPr>
          <p:cNvPr id="6" name="Fußzeilenplatzhalter 5">
            <a:extLst>
              <a:ext uri="{FF2B5EF4-FFF2-40B4-BE49-F238E27FC236}">
                <a16:creationId xmlns:a16="http://schemas.microsoft.com/office/drawing/2014/main" id="{5A9363AC-4EF7-2E29-916B-D2468E46AFEE}"/>
              </a:ext>
            </a:extLst>
          </p:cNvPr>
          <p:cNvSpPr>
            <a:spLocks noGrp="1"/>
          </p:cNvSpPr>
          <p:nvPr>
            <p:ph type="ftr" sz="quarter" idx="17"/>
          </p:nvPr>
        </p:nvSpPr>
        <p:spPr>
          <a:xfrm>
            <a:off x="6334715" y="5980618"/>
            <a:ext cx="3280589" cy="345009"/>
          </a:xfrm>
        </p:spPr>
        <p:txBody>
          <a:bodyPr/>
          <a:lstStyle/>
          <a:p>
            <a:pPr rtl="0"/>
            <a:r>
              <a:rPr lang="en-GB" sz="1800" noProof="0" dirty="0"/>
              <a:t>Kathrin Stiebellehner</a:t>
            </a:r>
          </a:p>
        </p:txBody>
      </p:sp>
      <p:sp>
        <p:nvSpPr>
          <p:cNvPr id="7" name="Foliennummernplatzhalter 6">
            <a:extLst>
              <a:ext uri="{FF2B5EF4-FFF2-40B4-BE49-F238E27FC236}">
                <a16:creationId xmlns:a16="http://schemas.microsoft.com/office/drawing/2014/main" id="{60C6D433-E4D7-16AF-7865-E332351AFC5B}"/>
              </a:ext>
            </a:extLst>
          </p:cNvPr>
          <p:cNvSpPr>
            <a:spLocks noGrp="1"/>
          </p:cNvSpPr>
          <p:nvPr>
            <p:ph type="sldNum" sz="quarter" idx="18"/>
          </p:nvPr>
        </p:nvSpPr>
        <p:spPr>
          <a:xfrm>
            <a:off x="8887099" y="5967526"/>
            <a:ext cx="590157" cy="345009"/>
          </a:xfrm>
        </p:spPr>
        <p:txBody>
          <a:bodyPr/>
          <a:lstStyle/>
          <a:p>
            <a:pPr rtl="0"/>
            <a:fld id="{8699F50C-BE38-4BD0-BA84-9B090E1F2B9B}" type="slidenum">
              <a:rPr lang="en-GB" noProof="0" smtClean="0"/>
              <a:t>8</a:t>
            </a:fld>
            <a:endParaRPr lang="en-GB" noProof="0" dirty="0"/>
          </a:p>
        </p:txBody>
      </p:sp>
      <p:sp>
        <p:nvSpPr>
          <p:cNvPr id="9" name="Inhaltsplatzhalter 8">
            <a:extLst>
              <a:ext uri="{FF2B5EF4-FFF2-40B4-BE49-F238E27FC236}">
                <a16:creationId xmlns:a16="http://schemas.microsoft.com/office/drawing/2014/main" id="{224C1365-FCEF-E467-8847-3657863D4D17}"/>
              </a:ext>
            </a:extLst>
          </p:cNvPr>
          <p:cNvSpPr>
            <a:spLocks noGrp="1"/>
          </p:cNvSpPr>
          <p:nvPr>
            <p:ph sz="half" idx="13"/>
          </p:nvPr>
        </p:nvSpPr>
        <p:spPr>
          <a:xfrm>
            <a:off x="598244" y="1489166"/>
            <a:ext cx="8523774" cy="4332096"/>
          </a:xfrm>
        </p:spPr>
        <p:txBody>
          <a:bodyPr>
            <a:normAutofit/>
          </a:bodyPr>
          <a:lstStyle/>
          <a:p>
            <a:pPr marL="434975" indent="-344488">
              <a:lnSpc>
                <a:spcPct val="120000"/>
              </a:lnSpc>
              <a:spcBef>
                <a:spcPts val="0"/>
              </a:spcBef>
              <a:buClr>
                <a:schemeClr val="bg1"/>
              </a:buClr>
              <a:buFont typeface="Courier New" panose="02070309020205020404" pitchFamily="49" charset="0"/>
              <a:buChar char="o"/>
            </a:pPr>
            <a:r>
              <a:rPr lang="en-GB" sz="1900" b="1" dirty="0">
                <a:latin typeface="Arial" panose="020B0604020202020204" pitchFamily="34" charset="0"/>
                <a:cs typeface="Arial" panose="020B0604020202020204" pitchFamily="34" charset="0"/>
              </a:rPr>
              <a:t>Austria’s Response to the PIF criminalisation</a:t>
            </a:r>
          </a:p>
          <a:p>
            <a:pPr marL="720725" lvl="1" indent="-223838">
              <a:lnSpc>
                <a:spcPct val="120000"/>
              </a:lnSpc>
              <a:spcBef>
                <a:spcPts val="0"/>
              </a:spcBef>
              <a:buClr>
                <a:schemeClr val="bg1"/>
              </a:buClr>
              <a:buFont typeface="Courier New" panose="02070309020205020404" pitchFamily="49" charset="0"/>
              <a:buChar char="o"/>
            </a:pPr>
            <a:r>
              <a:rPr lang="en-GB" sz="1800" dirty="0">
                <a:latin typeface="Arial" panose="020B0604020202020204" pitchFamily="34" charset="0"/>
                <a:cs typeface="Arial" panose="020B0604020202020204" pitchFamily="34" charset="0"/>
              </a:rPr>
              <a:t>Introduction of EU-specific offences</a:t>
            </a:r>
          </a:p>
          <a:p>
            <a:pPr marL="720725" lvl="1" indent="-223838">
              <a:lnSpc>
                <a:spcPct val="120000"/>
              </a:lnSpc>
              <a:spcBef>
                <a:spcPts val="0"/>
              </a:spcBef>
              <a:buClr>
                <a:schemeClr val="bg1"/>
              </a:buClr>
              <a:buFont typeface="Courier New" panose="02070309020205020404" pitchFamily="49" charset="0"/>
              <a:buChar char="o"/>
            </a:pPr>
            <a:r>
              <a:rPr lang="en-GB" sz="1800" dirty="0">
                <a:latin typeface="Arial" panose="020B0604020202020204" pitchFamily="34" charset="0"/>
                <a:cs typeface="Arial" panose="020B0604020202020204" pitchFamily="34" charset="0"/>
              </a:rPr>
              <a:t>Literal transposition strategy</a:t>
            </a:r>
          </a:p>
          <a:p>
            <a:pPr marL="720725" lvl="1" indent="-223838">
              <a:lnSpc>
                <a:spcPct val="120000"/>
              </a:lnSpc>
              <a:spcBef>
                <a:spcPts val="0"/>
              </a:spcBef>
              <a:buClr>
                <a:schemeClr val="bg1"/>
              </a:buClr>
              <a:buFont typeface="Courier New" panose="02070309020205020404" pitchFamily="49" charset="0"/>
              <a:buChar char="o"/>
            </a:pPr>
            <a:r>
              <a:rPr lang="en-GB" sz="1800" dirty="0">
                <a:latin typeface="Arial" panose="020B0604020202020204" pitchFamily="34" charset="0"/>
                <a:cs typeface="Arial" panose="020B0604020202020204" pitchFamily="34" charset="0"/>
              </a:rPr>
              <a:t>Expansion of institutional integrity protection</a:t>
            </a:r>
          </a:p>
          <a:p>
            <a:pPr marL="434975" indent="-344488">
              <a:lnSpc>
                <a:spcPct val="120000"/>
              </a:lnSpc>
              <a:spcBef>
                <a:spcPts val="0"/>
              </a:spcBef>
              <a:buClr>
                <a:schemeClr val="bg1"/>
              </a:buClr>
              <a:buFont typeface="Courier New" panose="02070309020205020404" pitchFamily="49" charset="0"/>
              <a:buChar char="o"/>
            </a:pPr>
            <a:r>
              <a:rPr lang="en-GB" sz="1900" b="1" dirty="0">
                <a:latin typeface="Arial" panose="020B0604020202020204" pitchFamily="34" charset="0"/>
                <a:cs typeface="Arial" panose="020B0604020202020204" pitchFamily="34" charset="0"/>
              </a:rPr>
              <a:t>Emerging Tensions</a:t>
            </a:r>
          </a:p>
          <a:p>
            <a:pPr marL="720725" lvl="1" indent="-223838">
              <a:lnSpc>
                <a:spcPct val="120000"/>
              </a:lnSpc>
              <a:spcBef>
                <a:spcPts val="0"/>
              </a:spcBef>
              <a:buClr>
                <a:schemeClr val="bg1"/>
              </a:buClr>
              <a:buFont typeface="Courier New" panose="02070309020205020404" pitchFamily="49" charset="0"/>
              <a:buChar char="o"/>
            </a:pPr>
            <a:r>
              <a:rPr lang="en-GB" sz="1800" dirty="0">
                <a:latin typeface="Arial" panose="020B0604020202020204" pitchFamily="34" charset="0"/>
                <a:cs typeface="Arial" panose="020B0604020202020204" pitchFamily="34" charset="0"/>
              </a:rPr>
              <a:t>Parallel fraud concepts</a:t>
            </a:r>
          </a:p>
          <a:p>
            <a:pPr marL="720725" lvl="1" indent="-223838">
              <a:lnSpc>
                <a:spcPct val="120000"/>
              </a:lnSpc>
              <a:spcBef>
                <a:spcPts val="0"/>
              </a:spcBef>
              <a:buClr>
                <a:schemeClr val="bg1"/>
              </a:buClr>
              <a:buFont typeface="Courier New" panose="02070309020205020404" pitchFamily="49" charset="0"/>
              <a:buChar char="o"/>
            </a:pPr>
            <a:r>
              <a:rPr lang="en-GB" sz="1800" dirty="0">
                <a:latin typeface="Arial" panose="020B0604020202020204" pitchFamily="34" charset="0"/>
                <a:cs typeface="Arial" panose="020B0604020202020204" pitchFamily="34" charset="0"/>
              </a:rPr>
              <a:t>Different monetary thresholds</a:t>
            </a:r>
          </a:p>
          <a:p>
            <a:pPr marL="720725" lvl="1" indent="-223838">
              <a:lnSpc>
                <a:spcPct val="120000"/>
              </a:lnSpc>
              <a:spcBef>
                <a:spcPts val="0"/>
              </a:spcBef>
              <a:buClr>
                <a:schemeClr val="bg1"/>
              </a:buClr>
              <a:buFont typeface="Courier New" panose="02070309020205020404" pitchFamily="49" charset="0"/>
              <a:buChar char="o"/>
            </a:pPr>
            <a:r>
              <a:rPr lang="en-GB" sz="1800" dirty="0">
                <a:latin typeface="Arial" panose="020B0604020202020204" pitchFamily="34" charset="0"/>
                <a:cs typeface="Arial" panose="020B0604020202020204" pitchFamily="34" charset="0"/>
              </a:rPr>
              <a:t>EU-derived terminology </a:t>
            </a:r>
          </a:p>
          <a:p>
            <a:pPr marL="434975" indent="-344488">
              <a:lnSpc>
                <a:spcPct val="120000"/>
              </a:lnSpc>
              <a:spcBef>
                <a:spcPts val="0"/>
              </a:spcBef>
              <a:buClr>
                <a:schemeClr val="bg1"/>
              </a:buClr>
              <a:buFont typeface="Courier New" panose="02070309020205020404" pitchFamily="49" charset="0"/>
              <a:buChar char="o"/>
            </a:pPr>
            <a:r>
              <a:rPr lang="en-GB" sz="1900" b="1" dirty="0">
                <a:latin typeface="Arial" panose="020B0604020202020204" pitchFamily="34" charset="0"/>
                <a:cs typeface="Arial" panose="020B0604020202020204" pitchFamily="34" charset="0"/>
              </a:rPr>
              <a:t>Limited practical impact so far</a:t>
            </a:r>
          </a:p>
          <a:p>
            <a:pPr marL="90487" indent="0">
              <a:lnSpc>
                <a:spcPct val="120000"/>
              </a:lnSpc>
              <a:spcBef>
                <a:spcPts val="0"/>
              </a:spcBef>
              <a:buClr>
                <a:schemeClr val="bg1"/>
              </a:buClr>
              <a:buNone/>
            </a:pPr>
            <a:endParaRPr lang="en-GB" sz="1900" b="1" dirty="0">
              <a:latin typeface="Arial" panose="020B0604020202020204" pitchFamily="34" charset="0"/>
              <a:cs typeface="Arial" panose="020B0604020202020204" pitchFamily="34" charset="0"/>
            </a:endParaRPr>
          </a:p>
          <a:p>
            <a:pPr marL="90487" indent="0" algn="ctr">
              <a:lnSpc>
                <a:spcPct val="120000"/>
              </a:lnSpc>
              <a:spcBef>
                <a:spcPts val="0"/>
              </a:spcBef>
              <a:buClr>
                <a:schemeClr val="bg1"/>
              </a:buClr>
              <a:buNone/>
            </a:pPr>
            <a:r>
              <a:rPr lang="en-GB" sz="2000" b="1" i="1" dirty="0">
                <a:latin typeface="Arial" panose="020B0604020202020204" pitchFamily="34" charset="0"/>
                <a:cs typeface="Arial" panose="020B0604020202020204" pitchFamily="34" charset="0"/>
              </a:rPr>
              <a:t>Few areas illustrate the Europeanisation of criminal law </a:t>
            </a:r>
            <a:br>
              <a:rPr lang="en-GB" sz="2000" b="1" i="1" dirty="0">
                <a:latin typeface="Arial" panose="020B0604020202020204" pitchFamily="34" charset="0"/>
                <a:cs typeface="Arial" panose="020B0604020202020204" pitchFamily="34" charset="0"/>
              </a:rPr>
            </a:br>
            <a:r>
              <a:rPr lang="en-GB" sz="2000" b="1" i="1" dirty="0">
                <a:latin typeface="Arial" panose="020B0604020202020204" pitchFamily="34" charset="0"/>
                <a:cs typeface="Arial" panose="020B0604020202020204" pitchFamily="34" charset="0"/>
              </a:rPr>
              <a:t>more clearly than the protection of the Union’s financial interests.</a:t>
            </a:r>
            <a:endParaRPr lang="en-GB" sz="2000" b="1" i="1" noProof="0" dirty="0">
              <a:latin typeface="Arial" panose="020B0604020202020204" pitchFamily="34" charset="0"/>
              <a:cs typeface="Arial" panose="020B0604020202020204" pitchFamily="34" charset="0"/>
            </a:endParaRPr>
          </a:p>
        </p:txBody>
      </p:sp>
      <p:pic>
        <p:nvPicPr>
          <p:cNvPr id="3" name="Grafik 2">
            <a:extLst>
              <a:ext uri="{FF2B5EF4-FFF2-40B4-BE49-F238E27FC236}">
                <a16:creationId xmlns:a16="http://schemas.microsoft.com/office/drawing/2014/main" id="{6CBCC7CD-70AC-F5EF-D861-B15A0D1ED8D2}"/>
              </a:ext>
            </a:extLst>
          </p:cNvPr>
          <p:cNvPicPr>
            <a:picLocks noChangeAspect="1"/>
          </p:cNvPicPr>
          <p:nvPr/>
        </p:nvPicPr>
        <p:blipFill>
          <a:blip r:embed="rId2"/>
          <a:stretch>
            <a:fillRect/>
          </a:stretch>
        </p:blipFill>
        <p:spPr>
          <a:xfrm>
            <a:off x="8455068" y="5962788"/>
            <a:ext cx="698395" cy="349198"/>
          </a:xfrm>
          <a:prstGeom prst="rect">
            <a:avLst/>
          </a:prstGeom>
        </p:spPr>
      </p:pic>
    </p:spTree>
    <p:extLst>
      <p:ext uri="{BB962C8B-B14F-4D97-AF65-F5344CB8AC3E}">
        <p14:creationId xmlns:p14="http://schemas.microsoft.com/office/powerpoint/2010/main" val="1952596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DFFAD-ED73-C528-0925-3833C1C03B85}"/>
            </a:ext>
          </a:extLst>
        </p:cNvPr>
        <p:cNvGrpSpPr/>
        <p:nvPr/>
      </p:nvGrpSpPr>
      <p:grpSpPr>
        <a:xfrm>
          <a:off x="0" y="0"/>
          <a:ext cx="0" cy="0"/>
          <a:chOff x="0" y="0"/>
          <a:chExt cx="0" cy="0"/>
        </a:xfrm>
      </p:grpSpPr>
      <p:pic>
        <p:nvPicPr>
          <p:cNvPr id="5" name="Grafik 4">
            <a:extLst>
              <a:ext uri="{FF2B5EF4-FFF2-40B4-BE49-F238E27FC236}">
                <a16:creationId xmlns:a16="http://schemas.microsoft.com/office/drawing/2014/main" id="{7DC7DAB9-83B5-1C0F-133F-D6EE54A120C3}"/>
              </a:ext>
            </a:extLst>
          </p:cNvPr>
          <p:cNvPicPr>
            <a:picLocks noChangeAspect="1"/>
          </p:cNvPicPr>
          <p:nvPr/>
        </p:nvPicPr>
        <p:blipFill>
          <a:blip r:embed="rId2">
            <a:alphaModFix amt="54000"/>
          </a:blip>
          <a:stretch>
            <a:fillRect/>
          </a:stretch>
        </p:blipFill>
        <p:spPr>
          <a:xfrm>
            <a:off x="-1364169" y="-142549"/>
            <a:ext cx="12052321" cy="6789107"/>
          </a:xfrm>
          <a:prstGeom prst="rect">
            <a:avLst/>
          </a:prstGeom>
        </p:spPr>
      </p:pic>
      <p:sp>
        <p:nvSpPr>
          <p:cNvPr id="2" name="Textplatzhalter 1">
            <a:extLst>
              <a:ext uri="{FF2B5EF4-FFF2-40B4-BE49-F238E27FC236}">
                <a16:creationId xmlns:a16="http://schemas.microsoft.com/office/drawing/2014/main" id="{6502C821-B43D-C345-CB0D-C4433AB9AA67}"/>
              </a:ext>
            </a:extLst>
          </p:cNvPr>
          <p:cNvSpPr>
            <a:spLocks noGrp="1"/>
          </p:cNvSpPr>
          <p:nvPr>
            <p:ph type="body" idx="1"/>
          </p:nvPr>
        </p:nvSpPr>
        <p:spPr>
          <a:xfrm>
            <a:off x="570551" y="283336"/>
            <a:ext cx="8579157" cy="2588653"/>
          </a:xfrm>
        </p:spPr>
        <p:txBody>
          <a:bodyPr>
            <a:normAutofit fontScale="70000" lnSpcReduction="20000"/>
          </a:bodyPr>
          <a:lstStyle/>
          <a:p>
            <a:pPr algn="ctr"/>
            <a:r>
              <a:rPr lang="en-GB" noProof="0" dirty="0">
                <a:latin typeface="Arial" panose="020B0604020202020204" pitchFamily="34" charset="0"/>
                <a:cs typeface="Arial" panose="020B0604020202020204" pitchFamily="34" charset="0"/>
              </a:rPr>
              <a:t>Fraud prevention and anti-corruption measures in light of the PIF Directive and the Regulation 2988/1995 </a:t>
            </a:r>
            <a:br>
              <a:rPr lang="en-GB" noProof="0" dirty="0">
                <a:latin typeface="Arial" panose="020B0604020202020204" pitchFamily="34" charset="0"/>
                <a:cs typeface="Arial" panose="020B0604020202020204" pitchFamily="34" charset="0"/>
              </a:rPr>
            </a:br>
            <a:r>
              <a:rPr lang="en-GB" noProof="0" dirty="0">
                <a:latin typeface="Arial" panose="020B0604020202020204" pitchFamily="34" charset="0"/>
                <a:cs typeface="Arial" panose="020B0604020202020204" pitchFamily="34" charset="0"/>
              </a:rPr>
              <a:t>in Austria</a:t>
            </a:r>
          </a:p>
        </p:txBody>
      </p:sp>
      <p:sp>
        <p:nvSpPr>
          <p:cNvPr id="3" name="Rettangolo 4">
            <a:extLst>
              <a:ext uri="{FF2B5EF4-FFF2-40B4-BE49-F238E27FC236}">
                <a16:creationId xmlns:a16="http://schemas.microsoft.com/office/drawing/2014/main" id="{FD611781-3B9B-5155-F663-B13FE86917EE}"/>
              </a:ext>
            </a:extLst>
          </p:cNvPr>
          <p:cNvSpPr>
            <a:spLocks noGrp="1"/>
          </p:cNvSpPr>
          <p:nvPr>
            <p:ph sz="half" idx="13"/>
          </p:nvPr>
        </p:nvSpPr>
        <p:spPr>
          <a:xfrm>
            <a:off x="507998" y="5017467"/>
            <a:ext cx="8704262" cy="757130"/>
          </a:xfrm>
          <a:prstGeom prst="rect">
            <a:avLst/>
          </a:prstGeom>
        </p:spPr>
        <p:txBody>
          <a:bodyPr wrap="square">
            <a:spAutoFit/>
          </a:bodyPr>
          <a:lstStyle/>
          <a:p>
            <a:pPr marL="12700" indent="-12700" algn="ctr"/>
            <a:r>
              <a:rPr lang="en-GB" sz="4800" b="1" i="1" noProof="0" dirty="0">
                <a:solidFill>
                  <a:srgbClr val="EAB200"/>
                </a:solidFill>
                <a:latin typeface="Arial" panose="020B0604020202020204" pitchFamily="34" charset="0"/>
                <a:cs typeface="Arial" panose="020B0604020202020204" pitchFamily="34" charset="0"/>
              </a:rPr>
              <a:t>Thank you!</a:t>
            </a:r>
          </a:p>
        </p:txBody>
      </p:sp>
      <p:sp>
        <p:nvSpPr>
          <p:cNvPr id="4" name="Rettangolo 4">
            <a:extLst>
              <a:ext uri="{FF2B5EF4-FFF2-40B4-BE49-F238E27FC236}">
                <a16:creationId xmlns:a16="http://schemas.microsoft.com/office/drawing/2014/main" id="{8B65B553-7ECD-AF9B-C922-52A8CE593F05}"/>
              </a:ext>
            </a:extLst>
          </p:cNvPr>
          <p:cNvSpPr txBox="1">
            <a:spLocks/>
          </p:cNvSpPr>
          <p:nvPr/>
        </p:nvSpPr>
        <p:spPr>
          <a:xfrm>
            <a:off x="507998" y="3240087"/>
            <a:ext cx="8704262" cy="1524200"/>
          </a:xfrm>
          <a:prstGeom prst="rect">
            <a:avLst/>
          </a:prstGeom>
        </p:spPr>
        <p:txBody>
          <a:bodyPr wrap="square" rtlCol="0">
            <a:spAutoFit/>
          </a:bodyPr>
          <a:lstStyle>
            <a:lvl1pPr marL="436165" indent="-436165" algn="l" defTabSz="1744659" rtl="0" eaLnBrk="1" latinLnBrk="0" hangingPunct="1">
              <a:lnSpc>
                <a:spcPct val="90000"/>
              </a:lnSpc>
              <a:spcBef>
                <a:spcPts val="1908"/>
              </a:spcBef>
              <a:buClr>
                <a:srgbClr val="2E7A40"/>
              </a:buClr>
              <a:buFont typeface="Arial" panose="020B0604020202020204" pitchFamily="34" charset="0"/>
              <a:buChar char="•"/>
              <a:defRPr lang="en-US" sz="4579" kern="1200" dirty="0">
                <a:solidFill>
                  <a:schemeClr val="bg1"/>
                </a:solidFill>
                <a:latin typeface="+mn-lt"/>
                <a:ea typeface="+mn-ea"/>
                <a:cs typeface="+mn-cs"/>
              </a:defRPr>
            </a:lvl1pPr>
            <a:lvl2pPr marL="1308493" indent="-436165" algn="l" defTabSz="1744659" rtl="0" eaLnBrk="1" latinLnBrk="0" hangingPunct="1">
              <a:lnSpc>
                <a:spcPct val="90000"/>
              </a:lnSpc>
              <a:spcBef>
                <a:spcPts val="954"/>
              </a:spcBef>
              <a:buClr>
                <a:srgbClr val="2E7A40"/>
              </a:buClr>
              <a:buFont typeface="Arial" panose="020B0604020202020204" pitchFamily="34" charset="0"/>
              <a:buChar char="•"/>
              <a:defRPr lang="en-US" sz="3817" kern="1200" dirty="0">
                <a:solidFill>
                  <a:schemeClr val="bg1"/>
                </a:solidFill>
                <a:latin typeface="+mn-lt"/>
                <a:ea typeface="+mn-ea"/>
                <a:cs typeface="+mn-cs"/>
              </a:defRPr>
            </a:lvl2pPr>
            <a:lvl3pPr marL="2180822" indent="-436165" algn="l" defTabSz="1744659" rtl="0" eaLnBrk="1" latinLnBrk="0" hangingPunct="1">
              <a:lnSpc>
                <a:spcPct val="90000"/>
              </a:lnSpc>
              <a:spcBef>
                <a:spcPts val="954"/>
              </a:spcBef>
              <a:buClr>
                <a:srgbClr val="2E7A40"/>
              </a:buClr>
              <a:buFont typeface="Arial" panose="020B0604020202020204" pitchFamily="34" charset="0"/>
              <a:buChar char="•"/>
              <a:defRPr lang="en-US" sz="3434" kern="1200" dirty="0">
                <a:solidFill>
                  <a:schemeClr val="bg1"/>
                </a:solidFill>
                <a:latin typeface="+mn-lt"/>
                <a:ea typeface="+mn-ea"/>
                <a:cs typeface="+mn-cs"/>
              </a:defRPr>
            </a:lvl3pPr>
            <a:lvl4pPr marL="3053151" indent="-436165" algn="l" defTabSz="1744659" rtl="0" eaLnBrk="1" latinLnBrk="0" hangingPunct="1">
              <a:lnSpc>
                <a:spcPct val="90000"/>
              </a:lnSpc>
              <a:spcBef>
                <a:spcPts val="954"/>
              </a:spcBef>
              <a:buClr>
                <a:srgbClr val="2E7A40"/>
              </a:buClr>
              <a:buFont typeface="Arial" panose="020B0604020202020204" pitchFamily="34" charset="0"/>
              <a:buChar char="•"/>
              <a:defRPr lang="en-US" sz="3053" kern="1200" dirty="0">
                <a:solidFill>
                  <a:schemeClr val="bg1"/>
                </a:solidFill>
                <a:latin typeface="+mn-lt"/>
                <a:ea typeface="+mn-ea"/>
                <a:cs typeface="+mn-cs"/>
              </a:defRPr>
            </a:lvl4pPr>
            <a:lvl5pPr marL="3925480" indent="-436165" algn="l" defTabSz="1744659" rtl="0" eaLnBrk="1" latinLnBrk="0" hangingPunct="1">
              <a:lnSpc>
                <a:spcPct val="90000"/>
              </a:lnSpc>
              <a:spcBef>
                <a:spcPts val="954"/>
              </a:spcBef>
              <a:buClr>
                <a:srgbClr val="2E7A40"/>
              </a:buClr>
              <a:buFont typeface="Arial" panose="020B0604020202020204" pitchFamily="34" charset="0"/>
              <a:buChar char="•"/>
              <a:defRPr lang="en-IN" sz="3053" kern="1200" dirty="0">
                <a:solidFill>
                  <a:schemeClr val="bg1"/>
                </a:solidFill>
                <a:latin typeface="+mn-lt"/>
                <a:ea typeface="+mn-ea"/>
                <a:cs typeface="+mn-cs"/>
              </a:defRPr>
            </a:lvl5pPr>
            <a:lvl6pPr marL="4797809" indent="-436165" algn="l" defTabSz="1744659" rtl="0" eaLnBrk="1" latinLnBrk="0" hangingPunct="1">
              <a:lnSpc>
                <a:spcPct val="90000"/>
              </a:lnSpc>
              <a:spcBef>
                <a:spcPts val="954"/>
              </a:spcBef>
              <a:buFont typeface="Arial" panose="020B0604020202020204" pitchFamily="34" charset="0"/>
              <a:buChar char="•"/>
              <a:defRPr sz="3434" kern="1200">
                <a:solidFill>
                  <a:schemeClr val="tx1"/>
                </a:solidFill>
                <a:latin typeface="+mn-lt"/>
                <a:ea typeface="+mn-ea"/>
                <a:cs typeface="+mn-cs"/>
              </a:defRPr>
            </a:lvl6pPr>
            <a:lvl7pPr marL="5670137" indent="-436165" algn="l" defTabSz="1744659" rtl="0" eaLnBrk="1" latinLnBrk="0" hangingPunct="1">
              <a:lnSpc>
                <a:spcPct val="90000"/>
              </a:lnSpc>
              <a:spcBef>
                <a:spcPts val="954"/>
              </a:spcBef>
              <a:buFont typeface="Arial" panose="020B0604020202020204" pitchFamily="34" charset="0"/>
              <a:buChar char="•"/>
              <a:defRPr sz="3434" kern="1200">
                <a:solidFill>
                  <a:schemeClr val="tx1"/>
                </a:solidFill>
                <a:latin typeface="+mn-lt"/>
                <a:ea typeface="+mn-ea"/>
                <a:cs typeface="+mn-cs"/>
              </a:defRPr>
            </a:lvl7pPr>
            <a:lvl8pPr marL="6542468" indent="-436165" algn="l" defTabSz="1744659" rtl="0" eaLnBrk="1" latinLnBrk="0" hangingPunct="1">
              <a:lnSpc>
                <a:spcPct val="90000"/>
              </a:lnSpc>
              <a:spcBef>
                <a:spcPts val="954"/>
              </a:spcBef>
              <a:buFont typeface="Arial" panose="020B0604020202020204" pitchFamily="34" charset="0"/>
              <a:buChar char="•"/>
              <a:defRPr sz="3434" kern="1200">
                <a:solidFill>
                  <a:schemeClr val="tx1"/>
                </a:solidFill>
                <a:latin typeface="+mn-lt"/>
                <a:ea typeface="+mn-ea"/>
                <a:cs typeface="+mn-cs"/>
              </a:defRPr>
            </a:lvl8pPr>
            <a:lvl9pPr marL="7414796" indent="-436165" algn="l" defTabSz="1744659" rtl="0" eaLnBrk="1" latinLnBrk="0" hangingPunct="1">
              <a:lnSpc>
                <a:spcPct val="90000"/>
              </a:lnSpc>
              <a:spcBef>
                <a:spcPts val="954"/>
              </a:spcBef>
              <a:buFont typeface="Arial" panose="020B0604020202020204" pitchFamily="34" charset="0"/>
              <a:buChar char="•"/>
              <a:defRPr sz="3434" kern="1200">
                <a:solidFill>
                  <a:schemeClr val="tx1"/>
                </a:solidFill>
                <a:latin typeface="+mn-lt"/>
                <a:ea typeface="+mn-ea"/>
                <a:cs typeface="+mn-cs"/>
              </a:defRPr>
            </a:lvl9pPr>
          </a:lstStyle>
          <a:p>
            <a:pPr marL="12700" indent="-12700" algn="ctr"/>
            <a:r>
              <a:rPr lang="en-GB" sz="2800" b="1" i="1" noProof="0" dirty="0">
                <a:latin typeface="Garamond" panose="02020404030301010803" pitchFamily="18" charset="0"/>
                <a:ea typeface="Calibri" panose="020F0502020204030204" pitchFamily="34" charset="0"/>
                <a:cs typeface="Times New Roman" panose="02020603050405020304" pitchFamily="18" charset="0"/>
              </a:rPr>
              <a:t>Kathrin Stiebellehner</a:t>
            </a:r>
          </a:p>
          <a:p>
            <a:pPr marL="12700" indent="-12700" algn="ctr"/>
            <a:r>
              <a:rPr lang="en-GB" sz="2000" b="1" i="1" noProof="0" dirty="0">
                <a:latin typeface="Garamond" panose="02020404030301010803" pitchFamily="18" charset="0"/>
                <a:cs typeface="Times New Roman" panose="02020603050405020304" pitchFamily="18" charset="0"/>
              </a:rPr>
              <a:t>Johannes Kepler University Linz</a:t>
            </a:r>
          </a:p>
          <a:p>
            <a:pPr marL="12700" indent="-12700" algn="ctr"/>
            <a:r>
              <a:rPr lang="en-GB" sz="2000" b="1" i="1" noProof="0" dirty="0">
                <a:latin typeface="Garamond" panose="02020404030301010803" pitchFamily="18" charset="0"/>
                <a:cs typeface="Times New Roman" panose="02020603050405020304" pitchFamily="18" charset="0"/>
              </a:rPr>
              <a:t>13</a:t>
            </a:r>
            <a:r>
              <a:rPr lang="en-GB" sz="2000" b="1" i="1" baseline="30000" noProof="0" dirty="0">
                <a:latin typeface="Garamond" panose="02020404030301010803" pitchFamily="18" charset="0"/>
                <a:cs typeface="Times New Roman" panose="02020603050405020304" pitchFamily="18" charset="0"/>
              </a:rPr>
              <a:t>th</a:t>
            </a:r>
            <a:r>
              <a:rPr lang="en-GB" sz="2000" b="1" i="1" noProof="0" dirty="0">
                <a:latin typeface="Garamond" panose="02020404030301010803" pitchFamily="18" charset="0"/>
                <a:cs typeface="Times New Roman" panose="02020603050405020304" pitchFamily="18" charset="0"/>
              </a:rPr>
              <a:t> February 2026</a:t>
            </a:r>
            <a:endParaRPr lang="en-GB" sz="3200" b="1" i="1" noProof="0" dirty="0">
              <a:latin typeface="Garamond" panose="02020404030301010803" pitchFamily="18" charset="0"/>
            </a:endParaRPr>
          </a:p>
        </p:txBody>
      </p:sp>
    </p:spTree>
    <p:extLst>
      <p:ext uri="{BB962C8B-B14F-4D97-AF65-F5344CB8AC3E}">
        <p14:creationId xmlns:p14="http://schemas.microsoft.com/office/powerpoint/2010/main" val="2117429429"/>
      </p:ext>
    </p:extLst>
  </p:cSld>
  <p:clrMapOvr>
    <a:masterClrMapping/>
  </p:clrMapOvr>
</p:sld>
</file>

<file path=ppt/theme/theme1.xml><?xml version="1.0" encoding="utf-8"?>
<a:theme xmlns:a="http://schemas.openxmlformats.org/drawingml/2006/main" name="Tema di Office">
  <a:themeElements>
    <a:clrScheme name="Custom 13">
      <a:dk1>
        <a:srgbClr val="3F3F3F"/>
      </a:dk1>
      <a:lt1>
        <a:srgbClr val="FFFFFF"/>
      </a:lt1>
      <a:dk2>
        <a:srgbClr val="F2F2F2"/>
      </a:dk2>
      <a:lt2>
        <a:srgbClr val="A5A5A5"/>
      </a:lt2>
      <a:accent1>
        <a:srgbClr val="00194C"/>
      </a:accent1>
      <a:accent2>
        <a:srgbClr val="EAB200"/>
      </a:accent2>
      <a:accent3>
        <a:srgbClr val="F2F2F2"/>
      </a:accent3>
      <a:accent4>
        <a:srgbClr val="954F72"/>
      </a:accent4>
      <a:accent5>
        <a:srgbClr val="00843B"/>
      </a:accent5>
      <a:accent6>
        <a:srgbClr val="014067"/>
      </a:accent6>
      <a:hlink>
        <a:srgbClr val="00194C"/>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30740415_TF89027928" id="{C226F9B8-EBA0-48F2-B253-84BC65F6357A}" vid="{555C03EF-B7EE-41A9-9966-973D1CD06D7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D24F931E611724E8D268877A1E3F329" ma:contentTypeVersion="18" ma:contentTypeDescription="Create a new document." ma:contentTypeScope="" ma:versionID="6d9d919d4804abe91a61286f9d5fb904">
  <xsd:schema xmlns:xsd="http://www.w3.org/2001/XMLSchema" xmlns:xs="http://www.w3.org/2001/XMLSchema" xmlns:p="http://schemas.microsoft.com/office/2006/metadata/properties" xmlns:ns3="d62e2b78-cee7-4650-bdcc-275a6cb8b14e" xmlns:ns4="3bbcd756-cc8d-43bf-8a96-39dc6f7c07ef" targetNamespace="http://schemas.microsoft.com/office/2006/metadata/properties" ma:root="true" ma:fieldsID="d1abe93442df34caa322092519a01dfc" ns3:_="" ns4:_="">
    <xsd:import namespace="d62e2b78-cee7-4650-bdcc-275a6cb8b14e"/>
    <xsd:import namespace="3bbcd756-cc8d-43bf-8a96-39dc6f7c07ef"/>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GenerationTime" minOccurs="0"/>
                <xsd:element ref="ns4:MediaServiceEventHashCode" minOccurs="0"/>
                <xsd:element ref="ns4:MediaServiceOCR" minOccurs="0"/>
                <xsd:element ref="ns4:MediaServiceDateTaken" minOccurs="0"/>
                <xsd:element ref="ns4:MediaServiceLocation" minOccurs="0"/>
                <xsd:element ref="ns4:MediaServiceAutoKeyPoints" minOccurs="0"/>
                <xsd:element ref="ns4:MediaServiceKeyPoints" minOccurs="0"/>
                <xsd:element ref="ns4:MediaLengthInSeconds"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62e2b78-cee7-4650-bdcc-275a6cb8b14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bbcd756-cc8d-43bf-8a96-39dc6f7c07e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3bbcd756-cc8d-43bf-8a96-39dc6f7c07ef" xsi:nil="true"/>
  </documentManagement>
</p:properties>
</file>

<file path=customXml/itemProps1.xml><?xml version="1.0" encoding="utf-8"?>
<ds:datastoreItem xmlns:ds="http://schemas.openxmlformats.org/officeDocument/2006/customXml" ds:itemID="{EFCB5C60-DCBD-4AF7-9D4A-8572D72A7EE2}">
  <ds:schemaRefs>
    <ds:schemaRef ds:uri="http://schemas.microsoft.com/sharepoint/v3/contenttype/forms"/>
  </ds:schemaRefs>
</ds:datastoreItem>
</file>

<file path=customXml/itemProps2.xml><?xml version="1.0" encoding="utf-8"?>
<ds:datastoreItem xmlns:ds="http://schemas.openxmlformats.org/officeDocument/2006/customXml" ds:itemID="{E1B3A20C-2FB3-4F4B-BED7-8EBD692311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62e2b78-cee7-4650-bdcc-275a6cb8b14e"/>
    <ds:schemaRef ds:uri="3bbcd756-cc8d-43bf-8a96-39dc6f7c07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7705BDD-1CA4-4E91-ACEA-C2F6984863A6}">
  <ds:schemaRefs>
    <ds:schemaRef ds:uri="http://www.w3.org/XML/1998/namespace"/>
    <ds:schemaRef ds:uri="http://schemas.microsoft.com/office/2006/documentManagement/types"/>
    <ds:schemaRef ds:uri="http://schemas.microsoft.com/office/2006/metadata/properties"/>
    <ds:schemaRef ds:uri="http://purl.org/dc/dcmitype/"/>
    <ds:schemaRef ds:uri="http://purl.org/dc/terms/"/>
    <ds:schemaRef ds:uri="http://schemas.microsoft.com/office/infopath/2007/PartnerControls"/>
    <ds:schemaRef ds:uri="http://schemas.openxmlformats.org/package/2006/metadata/core-properties"/>
    <ds:schemaRef ds:uri="3bbcd756-cc8d-43bf-8a96-39dc6f7c07ef"/>
    <ds:schemaRef ds:uri="d62e2b78-cee7-4650-bdcc-275a6cb8b14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Presentazione esagonale scura</Template>
  <TotalTime>0</TotalTime>
  <Words>1162</Words>
  <Application>Microsoft Office PowerPoint</Application>
  <PresentationFormat>Personalizzato</PresentationFormat>
  <Paragraphs>112</Paragraphs>
  <Slides>9</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9</vt:i4>
      </vt:variant>
    </vt:vector>
  </HeadingPairs>
  <TitlesOfParts>
    <vt:vector size="17" baseType="lpstr">
      <vt:lpstr>Arial</vt:lpstr>
      <vt:lpstr>Arial Black</vt:lpstr>
      <vt:lpstr>Calibri</vt:lpstr>
      <vt:lpstr>Courier New</vt:lpstr>
      <vt:lpstr>Garamond</vt:lpstr>
      <vt:lpstr>Gill Sans SemiBold</vt:lpstr>
      <vt:lpstr>Times New Roman</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2021-06-24T11:00:17Z</dcterms:created>
  <dcterms:modified xsi:type="dcterms:W3CDTF">2026-03-02T16:26:18Z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0x010100FD24F931E611724E8D268877A1E3F329</vt:lpwstr>
  </property>
</Properties>
</file>